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076137739" r:id="rId5"/>
    <p:sldId id="2076137740" r:id="rId6"/>
    <p:sldId id="2076137639" r:id="rId7"/>
    <p:sldId id="2076137815" r:id="rId8"/>
    <p:sldId id="2076137817" r:id="rId9"/>
    <p:sldId id="2076137823" r:id="rId10"/>
    <p:sldId id="2076137624" r:id="rId11"/>
    <p:sldId id="2076137699" r:id="rId12"/>
    <p:sldId id="2076137735" r:id="rId13"/>
    <p:sldId id="2076137745" r:id="rId14"/>
    <p:sldId id="2076137741" r:id="rId15"/>
    <p:sldId id="2076137768" r:id="rId16"/>
    <p:sldId id="2076137707" r:id="rId17"/>
    <p:sldId id="2076137765" r:id="rId18"/>
    <p:sldId id="2076137769" r:id="rId19"/>
    <p:sldId id="2076137770" r:id="rId20"/>
    <p:sldId id="2076137771" r:id="rId21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71515"/>
    <a:srgbClr val="243A5E"/>
    <a:srgbClr val="133561"/>
    <a:srgbClr val="007FC3"/>
    <a:srgbClr val="156AB3"/>
    <a:srgbClr val="000000"/>
    <a:srgbClr val="F8F8F8"/>
    <a:srgbClr val="DDDDDD"/>
    <a:srgbClr val="FEE599"/>
    <a:srgbClr val="2B9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317EB-563E-4C4B-8157-513C1F421930}" v="9" dt="2021-03-25T19:44:46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57" autoAdjust="0"/>
  </p:normalViewPr>
  <p:slideViewPr>
    <p:cSldViewPr snapToGrid="0">
      <p:cViewPr varScale="1">
        <p:scale>
          <a:sx n="136" d="100"/>
          <a:sy n="136" d="100"/>
        </p:scale>
        <p:origin x="112" y="5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 Molenkamp" userId="e528d506d1eb42aa" providerId="LiveId" clId="{9CA0FA94-3212-D042-BB88-9A33BD0B0DF2}"/>
    <pc:docChg chg="undo redo custSel addSld delSld modSld sldOrd addSection delSection modSection modShowInfo">
      <pc:chgData name="Sander Molenkamp" userId="e528d506d1eb42aa" providerId="LiveId" clId="{9CA0FA94-3212-D042-BB88-9A33BD0B0DF2}" dt="2020-12-03T18:45:59.941" v="168" actId="2744"/>
      <pc:docMkLst>
        <pc:docMk/>
      </pc:docMkLst>
      <pc:sldChg chg="modSp mod">
        <pc:chgData name="Sander Molenkamp" userId="e528d506d1eb42aa" providerId="LiveId" clId="{9CA0FA94-3212-D042-BB88-9A33BD0B0DF2}" dt="2020-12-02T16:34:58.509" v="122" actId="20577"/>
        <pc:sldMkLst>
          <pc:docMk/>
          <pc:sldMk cId="1669223073" sldId="1733"/>
        </pc:sldMkLst>
        <pc:spChg chg="mod">
          <ac:chgData name="Sander Molenkamp" userId="e528d506d1eb42aa" providerId="LiveId" clId="{9CA0FA94-3212-D042-BB88-9A33BD0B0DF2}" dt="2020-12-02T16:34:58.509" v="122" actId="20577"/>
          <ac:spMkLst>
            <pc:docMk/>
            <pc:sldMk cId="1669223073" sldId="1733"/>
            <ac:spMk id="16" creationId="{85B93A34-8477-4A04-B4B2-A0E2E2DFDB39}"/>
          </ac:spMkLst>
        </pc:spChg>
      </pc:sldChg>
      <pc:sldChg chg="addSp modSp mod modAnim">
        <pc:chgData name="Sander Molenkamp" userId="e528d506d1eb42aa" providerId="LiveId" clId="{9CA0FA94-3212-D042-BB88-9A33BD0B0DF2}" dt="2020-12-02T12:52:11.073" v="76"/>
        <pc:sldMkLst>
          <pc:docMk/>
          <pc:sldMk cId="3824245420" sldId="2076136800"/>
        </pc:sldMkLst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" creationId="{B26B598D-BB07-9B4D-A8DD-95F3A1307197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8" creationId="{79D9A57A-405C-1048-9264-EBEBDDF2065E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9" creationId="{8FEEC26D-6BC0-6444-8740-281C236C3504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40" creationId="{F0284C36-E541-C447-A237-8B4605DB1002}"/>
          </ac:spMkLst>
        </pc:spChg>
      </pc:sldChg>
      <pc:sldChg chg="add del mod modShow">
        <pc:chgData name="Sander Molenkamp" userId="e528d506d1eb42aa" providerId="LiveId" clId="{9CA0FA94-3212-D042-BB88-9A33BD0B0DF2}" dt="2020-12-02T19:01:24.111" v="138" actId="2696"/>
        <pc:sldMkLst>
          <pc:docMk/>
          <pc:sldMk cId="1307239115" sldId="2076136803"/>
        </pc:sldMkLst>
      </pc:sldChg>
      <pc:sldChg chg="del mod modShow">
        <pc:chgData name="Sander Molenkamp" userId="e528d506d1eb42aa" providerId="LiveId" clId="{9CA0FA94-3212-D042-BB88-9A33BD0B0DF2}" dt="2020-12-02T18:52:15.743" v="133" actId="2696"/>
        <pc:sldMkLst>
          <pc:docMk/>
          <pc:sldMk cId="4172572457" sldId="2076137654"/>
        </pc:sldMkLst>
      </pc:sldChg>
      <pc:sldChg chg="del">
        <pc:chgData name="Sander Molenkamp" userId="e528d506d1eb42aa" providerId="LiveId" clId="{9CA0FA94-3212-D042-BB88-9A33BD0B0DF2}" dt="2020-12-02T19:07:19.359" v="161" actId="2696"/>
        <pc:sldMkLst>
          <pc:docMk/>
          <pc:sldMk cId="1028357994" sldId="2076137659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17279762" sldId="2076137670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74521310" sldId="2076137671"/>
        </pc:sldMkLst>
      </pc:sldChg>
      <pc:sldChg chg="del mod modShow">
        <pc:chgData name="Sander Molenkamp" userId="e528d506d1eb42aa" providerId="LiveId" clId="{9CA0FA94-3212-D042-BB88-9A33BD0B0DF2}" dt="2020-12-02T18:51:48.972" v="129" actId="2696"/>
        <pc:sldMkLst>
          <pc:docMk/>
          <pc:sldMk cId="3823428565" sldId="2076137701"/>
        </pc:sldMkLst>
      </pc:sldChg>
      <pc:sldChg chg="addSp delSp modSp mod">
        <pc:chgData name="Sander Molenkamp" userId="e528d506d1eb42aa" providerId="LiveId" clId="{9CA0FA94-3212-D042-BB88-9A33BD0B0DF2}" dt="2020-12-02T19:01:53.353" v="146" actId="14100"/>
        <pc:sldMkLst>
          <pc:docMk/>
          <pc:sldMk cId="313103210" sldId="2076137713"/>
        </pc:sldMkLst>
        <pc:spChg chg="del">
          <ac:chgData name="Sander Molenkamp" userId="e528d506d1eb42aa" providerId="LiveId" clId="{9CA0FA94-3212-D042-BB88-9A33BD0B0DF2}" dt="2020-12-02T19:01:47.915" v="144" actId="478"/>
          <ac:spMkLst>
            <pc:docMk/>
            <pc:sldMk cId="313103210" sldId="2076137713"/>
            <ac:spMk id="4" creationId="{3340A259-7847-D949-8744-4F5F93AE07AA}"/>
          </ac:spMkLst>
        </pc:spChg>
        <pc:spChg chg="add del mod">
          <ac:chgData name="Sander Molenkamp" userId="e528d506d1eb42aa" providerId="LiveId" clId="{9CA0FA94-3212-D042-BB88-9A33BD0B0DF2}" dt="2020-12-02T19:01:45.888" v="143" actId="478"/>
          <ac:spMkLst>
            <pc:docMk/>
            <pc:sldMk cId="313103210" sldId="2076137713"/>
            <ac:spMk id="12" creationId="{FECCD7B5-70EC-5341-AA28-C42BBBC8FC09}"/>
          </ac:spMkLst>
        </pc:spChg>
        <pc:spChg chg="add mod">
          <ac:chgData name="Sander Molenkamp" userId="e528d506d1eb42aa" providerId="LiveId" clId="{9CA0FA94-3212-D042-BB88-9A33BD0B0DF2}" dt="2020-12-02T19:01:53.353" v="146" actId="14100"/>
          <ac:spMkLst>
            <pc:docMk/>
            <pc:sldMk cId="313103210" sldId="2076137713"/>
            <ac:spMk id="14" creationId="{C415D36A-3856-F84D-8B58-AFE1656AFAF7}"/>
          </ac:spMkLst>
        </pc:spChg>
        <pc:picChg chg="mod">
          <ac:chgData name="Sander Molenkamp" userId="e528d506d1eb42aa" providerId="LiveId" clId="{9CA0FA94-3212-D042-BB88-9A33BD0B0DF2}" dt="2020-12-02T19:01:33.478" v="141" actId="1076"/>
          <ac:picMkLst>
            <pc:docMk/>
            <pc:sldMk cId="313103210" sldId="2076137713"/>
            <ac:picMk id="10" creationId="{38C1FD05-EC2B-FC43-9305-4693B874D3EA}"/>
          </ac:picMkLst>
        </pc:picChg>
      </pc:sldChg>
      <pc:sldChg chg="del">
        <pc:chgData name="Sander Molenkamp" userId="e528d506d1eb42aa" providerId="LiveId" clId="{9CA0FA94-3212-D042-BB88-9A33BD0B0DF2}" dt="2020-12-02T13:14:11.691" v="117" actId="2696"/>
        <pc:sldMkLst>
          <pc:docMk/>
          <pc:sldMk cId="3086021155" sldId="2076137731"/>
        </pc:sldMkLst>
      </pc:sldChg>
      <pc:sldChg chg="modSp mod">
        <pc:chgData name="Sander Molenkamp" userId="e528d506d1eb42aa" providerId="LiveId" clId="{9CA0FA94-3212-D042-BB88-9A33BD0B0DF2}" dt="2020-11-30T09:15:39.570" v="0" actId="14100"/>
        <pc:sldMkLst>
          <pc:docMk/>
          <pc:sldMk cId="2303986907" sldId="2076137734"/>
        </pc:sldMkLst>
        <pc:spChg chg="mod">
          <ac:chgData name="Sander Molenkamp" userId="e528d506d1eb42aa" providerId="LiveId" clId="{9CA0FA94-3212-D042-BB88-9A33BD0B0DF2}" dt="2020-11-30T09:15:39.570" v="0" actId="14100"/>
          <ac:spMkLst>
            <pc:docMk/>
            <pc:sldMk cId="2303986907" sldId="2076137734"/>
            <ac:spMk id="17" creationId="{2D2CF944-E818-4010-A2A4-0258E2DA12C6}"/>
          </ac:spMkLst>
        </pc:spChg>
      </pc:sldChg>
      <pc:sldChg chg="addSp delSp modSp mod delAnim modAnim">
        <pc:chgData name="Sander Molenkamp" userId="e528d506d1eb42aa" providerId="LiveId" clId="{9CA0FA94-3212-D042-BB88-9A33BD0B0DF2}" dt="2020-12-02T19:04:52.160" v="149" actId="478"/>
        <pc:sldMkLst>
          <pc:docMk/>
          <pc:sldMk cId="4184457352" sldId="2076137736"/>
        </pc:sldMkLst>
        <pc:spChg chg="add del mod">
          <ac:chgData name="Sander Molenkamp" userId="e528d506d1eb42aa" providerId="LiveId" clId="{9CA0FA94-3212-D042-BB88-9A33BD0B0DF2}" dt="2020-12-02T19:04:47.956" v="147" actId="478"/>
          <ac:spMkLst>
            <pc:docMk/>
            <pc:sldMk cId="4184457352" sldId="2076137736"/>
            <ac:spMk id="2" creationId="{91478B6A-11E9-F048-81CB-32B337B56366}"/>
          </ac:spMkLst>
        </pc:spChg>
        <pc:spChg chg="add del mod">
          <ac:chgData name="Sander Molenkamp" userId="e528d506d1eb42aa" providerId="LiveId" clId="{9CA0FA94-3212-D042-BB88-9A33BD0B0DF2}" dt="2020-12-02T19:04:49.786" v="148" actId="478"/>
          <ac:spMkLst>
            <pc:docMk/>
            <pc:sldMk cId="4184457352" sldId="2076137736"/>
            <ac:spMk id="23" creationId="{3368D983-2FF2-314B-912A-A10C1DABD292}"/>
          </ac:spMkLst>
        </pc:spChg>
        <pc:spChg chg="add del mod">
          <ac:chgData name="Sander Molenkamp" userId="e528d506d1eb42aa" providerId="LiveId" clId="{9CA0FA94-3212-D042-BB88-9A33BD0B0DF2}" dt="2020-12-02T19:04:52.160" v="149" actId="478"/>
          <ac:spMkLst>
            <pc:docMk/>
            <pc:sldMk cId="4184457352" sldId="2076137736"/>
            <ac:spMk id="24" creationId="{568FC066-2A92-D54C-A095-42525C3644A3}"/>
          </ac:spMkLst>
        </pc:spChg>
      </pc:sldChg>
      <pc:sldChg chg="addSp delSp modSp mod modAnim">
        <pc:chgData name="Sander Molenkamp" userId="e528d506d1eb42aa" providerId="LiveId" clId="{9CA0FA94-3212-D042-BB88-9A33BD0B0DF2}" dt="2020-12-02T13:13:33.448" v="116" actId="478"/>
        <pc:sldMkLst>
          <pc:docMk/>
          <pc:sldMk cId="651224167" sldId="2076137737"/>
        </pc:sldMkLst>
        <pc:spChg chg="add del mod">
          <ac:chgData name="Sander Molenkamp" userId="e528d506d1eb42aa" providerId="LiveId" clId="{9CA0FA94-3212-D042-BB88-9A33BD0B0DF2}" dt="2020-12-02T13:13:30.469" v="114" actId="478"/>
          <ac:spMkLst>
            <pc:docMk/>
            <pc:sldMk cId="651224167" sldId="2076137737"/>
            <ac:spMk id="58" creationId="{2641CD0E-C728-C147-88C3-27691A83B121}"/>
          </ac:spMkLst>
        </pc:spChg>
        <pc:spChg chg="add del mod">
          <ac:chgData name="Sander Molenkamp" userId="e528d506d1eb42aa" providerId="LiveId" clId="{9CA0FA94-3212-D042-BB88-9A33BD0B0DF2}" dt="2020-12-02T13:13:31.963" v="115" actId="478"/>
          <ac:spMkLst>
            <pc:docMk/>
            <pc:sldMk cId="651224167" sldId="2076137737"/>
            <ac:spMk id="59" creationId="{E6A099CB-9B1B-8B46-90FF-8677F5E863B6}"/>
          </ac:spMkLst>
        </pc:spChg>
        <pc:spChg chg="add del mod">
          <ac:chgData name="Sander Molenkamp" userId="e528d506d1eb42aa" providerId="LiveId" clId="{9CA0FA94-3212-D042-BB88-9A33BD0B0DF2}" dt="2020-12-02T13:13:33.448" v="116" actId="478"/>
          <ac:spMkLst>
            <pc:docMk/>
            <pc:sldMk cId="651224167" sldId="2076137737"/>
            <ac:spMk id="60" creationId="{C59874B5-819A-EF4B-BC98-04B288C14ECA}"/>
          </ac:spMkLst>
        </pc:spChg>
      </pc:sldChg>
      <pc:sldChg chg="modSp mod modTransition">
        <pc:chgData name="Sander Molenkamp" userId="e528d506d1eb42aa" providerId="LiveId" clId="{9CA0FA94-3212-D042-BB88-9A33BD0B0DF2}" dt="2020-12-02T19:07:26.938" v="163"/>
        <pc:sldMkLst>
          <pc:docMk/>
          <pc:sldMk cId="805713434" sldId="2076137738"/>
        </pc:sldMkLst>
        <pc:spChg chg="mod">
          <ac:chgData name="Sander Molenkamp" userId="e528d506d1eb42aa" providerId="LiveId" clId="{9CA0FA94-3212-D042-BB88-9A33BD0B0DF2}" dt="2020-12-02T19:06:06.149" v="160" actId="20577"/>
          <ac:spMkLst>
            <pc:docMk/>
            <pc:sldMk cId="805713434" sldId="2076137738"/>
            <ac:spMk id="28" creationId="{A7C4A3B1-0703-874F-8FB2-1292F5AA2038}"/>
          </ac:spMkLst>
        </pc:spChg>
      </pc:sldChg>
      <pc:sldChg chg="add del ord">
        <pc:chgData name="Sander Molenkamp" userId="e528d506d1eb42aa" providerId="LiveId" clId="{9CA0FA94-3212-D042-BB88-9A33BD0B0DF2}" dt="2020-12-02T13:10:06.563" v="80" actId="2696"/>
        <pc:sldMkLst>
          <pc:docMk/>
          <pc:sldMk cId="2280677014" sldId="2076137740"/>
        </pc:sldMkLst>
      </pc:sldChg>
      <pc:sldChg chg="add del ord modAnim">
        <pc:chgData name="Sander Molenkamp" userId="e528d506d1eb42aa" providerId="LiveId" clId="{9CA0FA94-3212-D042-BB88-9A33BD0B0DF2}" dt="2020-12-02T13:14:40.805" v="121" actId="2696"/>
        <pc:sldMkLst>
          <pc:docMk/>
          <pc:sldMk cId="2471759499" sldId="2076137740"/>
        </pc:sldMkLst>
      </pc:sldChg>
    </pc:docChg>
  </pc:docChgLst>
  <pc:docChgLst>
    <pc:chgData name="Sander Molenkamp" userId="e528d506d1eb42aa" providerId="LiveId" clId="{132046C8-A9F7-2B47-A83E-C63F2B2297B2}"/>
    <pc:docChg chg="undo custSel addSld delSld modSld sldOrd addSection delSection modSection">
      <pc:chgData name="Sander Molenkamp" userId="e528d506d1eb42aa" providerId="LiveId" clId="{132046C8-A9F7-2B47-A83E-C63F2B2297B2}" dt="2021-03-11T06:31:45.537" v="915" actId="729"/>
      <pc:docMkLst>
        <pc:docMk/>
      </pc:docMkLst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1669223073" sldId="1733"/>
        </pc:sldMkLst>
      </pc:sldChg>
      <pc:sldChg chg="add del">
        <pc:chgData name="Sander Molenkamp" userId="e528d506d1eb42aa" providerId="LiveId" clId="{132046C8-A9F7-2B47-A83E-C63F2B2297B2}" dt="2021-03-05T14:02:47.970" v="648" actId="2696"/>
        <pc:sldMkLst>
          <pc:docMk/>
          <pc:sldMk cId="912005982" sldId="2076136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837781575" sldId="207613679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608597446" sldId="2076136798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062345362" sldId="2076136798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10567787" sldId="2076136799"/>
        </pc:sldMkLst>
      </pc:sldChg>
      <pc:sldChg chg="add del">
        <pc:chgData name="Sander Molenkamp" userId="e528d506d1eb42aa" providerId="LiveId" clId="{132046C8-A9F7-2B47-A83E-C63F2B2297B2}" dt="2021-03-11T06:03:29.547" v="770" actId="2696"/>
        <pc:sldMkLst>
          <pc:docMk/>
          <pc:sldMk cId="2421947393" sldId="2076136799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824245420" sldId="2076136800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113217863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419595185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36021190" sldId="207613680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305114139" sldId="2076136803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1913149446" sldId="207613680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2786089" sldId="2076136809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33435046" sldId="2076136809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3768829246" sldId="207613685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914464842" sldId="2076136864"/>
        </pc:sldMkLst>
      </pc:sldChg>
      <pc:sldChg chg="add mod modShow">
        <pc:chgData name="Sander Molenkamp" userId="e528d506d1eb42aa" providerId="LiveId" clId="{132046C8-A9F7-2B47-A83E-C63F2B2297B2}" dt="2021-03-11T06:31:45.537" v="915" actId="729"/>
        <pc:sldMkLst>
          <pc:docMk/>
          <pc:sldMk cId="3003434031" sldId="2076136864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2849879203" sldId="20761368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263748440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05298755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30986843" sldId="207613688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690265975" sldId="2076136883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9110931" sldId="207613762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682708468" sldId="2076137622"/>
        </pc:sldMkLst>
      </pc:sldChg>
      <pc:sldChg chg="addSp delSp 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665061997" sldId="2076137624"/>
        </pc:sldMkLst>
        <pc:spChg chg="add mod ord">
          <ac:chgData name="Sander Molenkamp" userId="e528d506d1eb42aa" providerId="LiveId" clId="{132046C8-A9F7-2B47-A83E-C63F2B2297B2}" dt="2021-03-01T06:57:13.236" v="67" actId="404"/>
          <ac:spMkLst>
            <pc:docMk/>
            <pc:sldMk cId="665061997" sldId="2076137624"/>
            <ac:spMk id="62" creationId="{8C0F3FC1-0299-6443-8957-F3EB86BD231C}"/>
          </ac:spMkLst>
        </pc:spChg>
        <pc:spChg chg="del mod">
          <ac:chgData name="Sander Molenkamp" userId="e528d506d1eb42aa" providerId="LiveId" clId="{132046C8-A9F7-2B47-A83E-C63F2B2297B2}" dt="2021-03-01T06:56:49.108" v="46" actId="478"/>
          <ac:spMkLst>
            <pc:docMk/>
            <pc:sldMk cId="665061997" sldId="2076137624"/>
            <ac:spMk id="89" creationId="{252D4B5A-CCA7-4C6D-8C41-2C4BB3543677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709193915" sldId="207613762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4185302128" sldId="2076137624"/>
        </pc:sldMkLst>
      </pc:sldChg>
      <pc:sldChg chg="add ord">
        <pc:chgData name="Sander Molenkamp" userId="e528d506d1eb42aa" providerId="LiveId" clId="{132046C8-A9F7-2B47-A83E-C63F2B2297B2}" dt="2021-03-05T14:04:12.365" v="652" actId="20578"/>
        <pc:sldMkLst>
          <pc:docMk/>
          <pc:sldMk cId="3645276058" sldId="2076137643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648542071" sldId="2076137652"/>
        </pc:sldMkLst>
      </pc:sldChg>
      <pc:sldChg chg="add del">
        <pc:chgData name="Sander Molenkamp" userId="e528d506d1eb42aa" providerId="LiveId" clId="{132046C8-A9F7-2B47-A83E-C63F2B2297B2}" dt="2021-03-01T06:57:38.462" v="72" actId="2696"/>
        <pc:sldMkLst>
          <pc:docMk/>
          <pc:sldMk cId="2236903671" sldId="207613765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37433936" sldId="2076137657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426088795" sldId="2076137657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459025" sldId="207613766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4213842177" sldId="2076137664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649124484" sldId="20761376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162106796" sldId="207613767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44706887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78881436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05356808" sldId="2076137675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594780875" sldId="2076137675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65305629" sldId="207613767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516429919" sldId="207613767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38963468" sldId="2076137683"/>
        </pc:sldMkLst>
      </pc:sldChg>
      <pc:sldChg chg="modSp add mod">
        <pc:chgData name="Sander Molenkamp" userId="e528d506d1eb42aa" providerId="LiveId" clId="{132046C8-A9F7-2B47-A83E-C63F2B2297B2}" dt="2021-03-11T06:20:21.199" v="914" actId="113"/>
        <pc:sldMkLst>
          <pc:docMk/>
          <pc:sldMk cId="2718830089" sldId="2076137684"/>
        </pc:sldMkLst>
        <pc:spChg chg="mod">
          <ac:chgData name="Sander Molenkamp" userId="e528d506d1eb42aa" providerId="LiveId" clId="{132046C8-A9F7-2B47-A83E-C63F2B2297B2}" dt="2021-03-11T06:20:21.199" v="914" actId="113"/>
          <ac:spMkLst>
            <pc:docMk/>
            <pc:sldMk cId="2718830089" sldId="2076137684"/>
            <ac:spMk id="24" creationId="{8864D85B-E618-40EA-BD98-230E1553AAED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30302490" sldId="207613768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1319861072" sldId="2076137699"/>
        </pc:sldMkLst>
      </pc:sldChg>
      <pc:sldChg chg="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1351385606" sldId="2076137699"/>
        </pc:sldMkLst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2" creationId="{E47CEF2C-5971-4F3A-B2EF-BB80D2DF3483}"/>
          </ac:spMkLst>
        </pc:spChg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4" creationId="{6BBA11E7-AF3E-4569-92F4-9B86F024F29A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4079021223" sldId="2076137699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392486665" sldId="2076137703"/>
        </pc:sldMkLst>
      </pc:sldChg>
      <pc:sldChg chg="add ord">
        <pc:chgData name="Sander Molenkamp" userId="e528d506d1eb42aa" providerId="LiveId" clId="{132046C8-A9F7-2B47-A83E-C63F2B2297B2}" dt="2021-03-05T14:03:59.172" v="651" actId="20578"/>
        <pc:sldMkLst>
          <pc:docMk/>
          <pc:sldMk cId="2878110448" sldId="2076137707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3753272947" sldId="2076137707"/>
        </pc:sldMkLst>
      </pc:sldChg>
      <pc:sldChg chg="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4180700148" sldId="207613770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420882741" sldId="2076137708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2609501985" sldId="207613770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313103210" sldId="207613771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946945632" sldId="207613771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794194416" sldId="2076137719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2946367781" sldId="2076137720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59243720" sldId="2076137721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3695034264" sldId="2076137722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1081867590" sldId="207613772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432728648" sldId="2076137724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36049980" sldId="207613772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70271976" sldId="207613772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82110947" sldId="2076137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2728405" sldId="2076137730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62361268" sldId="207613773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808305675" sldId="2076137733"/>
        </pc:sldMkLst>
      </pc:sldChg>
      <pc:sldChg chg="delSp modSp mod">
        <pc:chgData name="Sander Molenkamp" userId="e528d506d1eb42aa" providerId="LiveId" clId="{132046C8-A9F7-2B47-A83E-C63F2B2297B2}" dt="2021-03-05T13:46:03.825" v="542" actId="478"/>
        <pc:sldMkLst>
          <pc:docMk/>
          <pc:sldMk cId="2303986907" sldId="2076137734"/>
        </pc:sldMkLst>
        <pc:spChg chg="del mod">
          <ac:chgData name="Sander Molenkamp" userId="e528d506d1eb42aa" providerId="LiveId" clId="{132046C8-A9F7-2B47-A83E-C63F2B2297B2}" dt="2021-03-05T13:46:03.825" v="542" actId="478"/>
          <ac:spMkLst>
            <pc:docMk/>
            <pc:sldMk cId="2303986907" sldId="2076137734"/>
            <ac:spMk id="25" creationId="{2D3F0A09-A89D-457C-ADE1-53E6389BCB76}"/>
          </ac:spMkLst>
        </pc:spChg>
      </pc:sldChg>
      <pc:sldChg chg="addSp delSp modSp mod modClrScheme chgLayout">
        <pc:chgData name="Sander Molenkamp" userId="e528d506d1eb42aa" providerId="LiveId" clId="{132046C8-A9F7-2B47-A83E-C63F2B2297B2}" dt="2021-03-05T13:28:23.956" v="472" actId="1076"/>
        <pc:sldMkLst>
          <pc:docMk/>
          <pc:sldMk cId="1400884186" sldId="2076137735"/>
        </pc:sldMkLst>
        <pc:spChg chg="add del mod ord">
          <ac:chgData name="Sander Molenkamp" userId="e528d506d1eb42aa" providerId="LiveId" clId="{132046C8-A9F7-2B47-A83E-C63F2B2297B2}" dt="2021-03-05T13:26:22.419" v="426" actId="478"/>
          <ac:spMkLst>
            <pc:docMk/>
            <pc:sldMk cId="1400884186" sldId="2076137735"/>
            <ac:spMk id="2" creationId="{E0D91C43-1737-0049-B3C6-C20DDEE4A63A}"/>
          </ac:spMkLst>
        </pc:spChg>
        <pc:spChg chg="add del mod ord">
          <ac:chgData name="Sander Molenkamp" userId="e528d506d1eb42aa" providerId="LiveId" clId="{132046C8-A9F7-2B47-A83E-C63F2B2297B2}" dt="2021-03-05T13:26:23.658" v="427" actId="478"/>
          <ac:spMkLst>
            <pc:docMk/>
            <pc:sldMk cId="1400884186" sldId="2076137735"/>
            <ac:spMk id="3" creationId="{56375C61-A2F6-3546-89D3-12FB6140128B}"/>
          </ac:spMkLst>
        </pc:spChg>
        <pc:spChg chg="del">
          <ac:chgData name="Sander Molenkamp" userId="e528d506d1eb42aa" providerId="LiveId" clId="{132046C8-A9F7-2B47-A83E-C63F2B2297B2}" dt="2021-03-05T13:26:21.139" v="425" actId="478"/>
          <ac:spMkLst>
            <pc:docMk/>
            <pc:sldMk cId="1400884186" sldId="2076137735"/>
            <ac:spMk id="5" creationId="{FD751280-83C4-2F44-ADA5-069583ACE384}"/>
          </ac:spMkLst>
        </pc:spChg>
        <pc:spChg chg="mod">
          <ac:chgData name="Sander Molenkamp" userId="e528d506d1eb42aa" providerId="LiveId" clId="{132046C8-A9F7-2B47-A83E-C63F2B2297B2}" dt="2021-03-05T13:27:56.092" v="447" actId="1076"/>
          <ac:spMkLst>
            <pc:docMk/>
            <pc:sldMk cId="1400884186" sldId="2076137735"/>
            <ac:spMk id="6" creationId="{57423C3D-54D3-7A44-BB11-1E591F65E9A7}"/>
          </ac:spMkLst>
        </pc:spChg>
        <pc:spChg chg="mod">
          <ac:chgData name="Sander Molenkamp" userId="e528d506d1eb42aa" providerId="LiveId" clId="{132046C8-A9F7-2B47-A83E-C63F2B2297B2}" dt="2021-03-05T13:27:49.224" v="445" actId="1076"/>
          <ac:spMkLst>
            <pc:docMk/>
            <pc:sldMk cId="1400884186" sldId="2076137735"/>
            <ac:spMk id="9" creationId="{1A523E87-371E-024E-B1EA-FF64087FF6F6}"/>
          </ac:spMkLst>
        </pc:spChg>
        <pc:spChg chg="add mod">
          <ac:chgData name="Sander Molenkamp" userId="e528d506d1eb42aa" providerId="LiveId" clId="{132046C8-A9F7-2B47-A83E-C63F2B2297B2}" dt="2021-03-05T13:28:23.956" v="472" actId="1076"/>
          <ac:spMkLst>
            <pc:docMk/>
            <pc:sldMk cId="1400884186" sldId="2076137735"/>
            <ac:spMk id="10" creationId="{0DC4441C-14B3-8649-A607-310F368D299D}"/>
          </ac:spMkLst>
        </pc:spChg>
        <pc:picChg chg="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4" creationId="{02BF85D6-F825-A643-ABB6-FE1065A29DA9}"/>
          </ac:picMkLst>
        </pc:picChg>
        <pc:picChg chg="add 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1026" creationId="{7FC4A015-FDB1-C44E-893F-BCC6EE7AE58A}"/>
          </ac:picMkLst>
        </pc:picChg>
      </pc:sldChg>
      <pc:sldChg chg="add modAnim">
        <pc:chgData name="Sander Molenkamp" userId="e528d506d1eb42aa" providerId="LiveId" clId="{132046C8-A9F7-2B47-A83E-C63F2B2297B2}" dt="2021-03-11T06:17:26.434" v="907"/>
        <pc:sldMkLst>
          <pc:docMk/>
          <pc:sldMk cId="820105921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4184457352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651224167" sldId="2076137737"/>
        </pc:sldMkLst>
      </pc:sldChg>
      <pc:sldChg chg="add">
        <pc:chgData name="Sander Molenkamp" userId="e528d506d1eb42aa" providerId="LiveId" clId="{132046C8-A9F7-2B47-A83E-C63F2B2297B2}" dt="2021-03-11T06:10:27.963" v="771"/>
        <pc:sldMkLst>
          <pc:docMk/>
          <pc:sldMk cId="947446481" sldId="207613773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805713434" sldId="2076137738"/>
        </pc:sldMkLst>
      </pc:sldChg>
      <pc:sldChg chg="addSp delSp modSp mod">
        <pc:chgData name="Sander Molenkamp" userId="e528d506d1eb42aa" providerId="LiveId" clId="{132046C8-A9F7-2B47-A83E-C63F2B2297B2}" dt="2021-03-01T06:53:38.964" v="32" actId="1076"/>
        <pc:sldMkLst>
          <pc:docMk/>
          <pc:sldMk cId="783832177" sldId="2076137739"/>
        </pc:sldMkLst>
        <pc:spChg chg="mod">
          <ac:chgData name="Sander Molenkamp" userId="e528d506d1eb42aa" providerId="LiveId" clId="{132046C8-A9F7-2B47-A83E-C63F2B2297B2}" dt="2021-03-01T06:52:36.404" v="12" actId="20577"/>
          <ac:spMkLst>
            <pc:docMk/>
            <pc:sldMk cId="783832177" sldId="2076137739"/>
            <ac:spMk id="5" creationId="{9B3BB442-307B-498A-8117-A9B3A1229F24}"/>
          </ac:spMkLst>
        </pc:spChg>
        <pc:spChg chg="add del">
          <ac:chgData name="Sander Molenkamp" userId="e528d506d1eb42aa" providerId="LiveId" clId="{132046C8-A9F7-2B47-A83E-C63F2B2297B2}" dt="2021-03-01T06:53:16.109" v="20"/>
          <ac:spMkLst>
            <pc:docMk/>
            <pc:sldMk cId="783832177" sldId="2076137739"/>
            <ac:spMk id="35" creationId="{967271C1-B5CA-4124-8163-885A2F4056A0}"/>
          </ac:spMkLst>
        </pc:spChg>
        <pc:picChg chg="add mod">
          <ac:chgData name="Sander Molenkamp" userId="e528d506d1eb42aa" providerId="LiveId" clId="{132046C8-A9F7-2B47-A83E-C63F2B2297B2}" dt="2021-03-01T06:53:38.964" v="32" actId="1076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Sander Molenkamp" userId="e528d506d1eb42aa" providerId="LiveId" clId="{132046C8-A9F7-2B47-A83E-C63F2B2297B2}" dt="2021-03-01T06:53:24.455" v="26" actId="478"/>
          <ac:picMkLst>
            <pc:docMk/>
            <pc:sldMk cId="783832177" sldId="2076137739"/>
            <ac:picMk id="22" creationId="{B2C392E4-7156-4FEB-89C7-5C4BC0A2C73F}"/>
          </ac:picMkLst>
        </pc:picChg>
        <pc:picChg chg="add del mod">
          <ac:chgData name="Sander Molenkamp" userId="e528d506d1eb42aa" providerId="LiveId" clId="{132046C8-A9F7-2B47-A83E-C63F2B2297B2}" dt="2021-03-01T06:53:23.683" v="25" actId="478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new mod modClrScheme chgLayout">
        <pc:chgData name="Sander Molenkamp" userId="e528d506d1eb42aa" providerId="LiveId" clId="{132046C8-A9F7-2B47-A83E-C63F2B2297B2}" dt="2021-03-05T14:10:03.543" v="769" actId="1076"/>
        <pc:sldMkLst>
          <pc:docMk/>
          <pc:sldMk cId="3981311298" sldId="2076137740"/>
        </pc:sldMkLst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2" creationId="{928E97BB-6E0B-FC49-BE96-FC79F19AA320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3" creationId="{86AF003A-47B9-5445-BC00-63851F64A02C}"/>
          </ac:spMkLst>
        </pc:spChg>
        <pc:spChg chg="add del mod">
          <ac:chgData name="Sander Molenkamp" userId="e528d506d1eb42aa" providerId="LiveId" clId="{132046C8-A9F7-2B47-A83E-C63F2B2297B2}" dt="2021-03-05T14:05:50.477" v="655" actId="478"/>
          <ac:spMkLst>
            <pc:docMk/>
            <pc:sldMk cId="3981311298" sldId="2076137740"/>
            <ac:spMk id="3" creationId="{99CFEF78-840D-5A4C-9F04-D74E96280D7A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4" creationId="{576A9F56-3DC7-4447-899A-AA0F50BECDD9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4" creationId="{C2958EBF-DAB0-EA44-A890-AF9403522F7D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5" creationId="{8F24686F-A708-2346-BFD0-762A5001D477}"/>
          </ac:spMkLst>
        </pc:spChg>
        <pc:spChg chg="add mod">
          <ac:chgData name="Sander Molenkamp" userId="e528d506d1eb42aa" providerId="LiveId" clId="{132046C8-A9F7-2B47-A83E-C63F2B2297B2}" dt="2021-03-05T14:09:57.800" v="768" actId="1076"/>
          <ac:spMkLst>
            <pc:docMk/>
            <pc:sldMk cId="3981311298" sldId="2076137740"/>
            <ac:spMk id="5" creationId="{D1C1ADB8-422D-0641-8172-8CD01B68906F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6" creationId="{B4DD4641-8A7B-B64D-9254-844108BEC924}"/>
          </ac:spMkLst>
        </pc:spChg>
        <pc:spChg chg="add mod ord">
          <ac:chgData name="Sander Molenkamp" userId="e528d506d1eb42aa" providerId="LiveId" clId="{132046C8-A9F7-2B47-A83E-C63F2B2297B2}" dt="2021-03-02T07:29:42.738" v="80" actId="20577"/>
          <ac:spMkLst>
            <pc:docMk/>
            <pc:sldMk cId="3981311298" sldId="2076137740"/>
            <ac:spMk id="7" creationId="{B15056FD-6434-C34C-89F2-8C1BA52A14FC}"/>
          </ac:spMkLst>
        </pc:spChg>
        <pc:spChg chg="add del mod ord">
          <ac:chgData name="Sander Molenkamp" userId="e528d506d1eb42aa" providerId="LiveId" clId="{132046C8-A9F7-2B47-A83E-C63F2B2297B2}" dt="2021-03-05T14:05:47.839" v="654" actId="478"/>
          <ac:spMkLst>
            <pc:docMk/>
            <pc:sldMk cId="3981311298" sldId="2076137740"/>
            <ac:spMk id="8" creationId="{347FF0CB-5E3F-8B45-8EA0-8CCF50FA8164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9" creationId="{D9285C5E-DCD4-9A44-957F-9C29294A1B4C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10" creationId="{58F12A9A-B165-FF49-897D-B0220876747F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74439999" sldId="2076137741"/>
        </pc:sldMkLst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385977215" sldId="2076137741"/>
        </pc:sldMkLst>
      </pc:sldChg>
      <pc:sldChg chg="add del">
        <pc:chgData name="Sander Molenkamp" userId="e528d506d1eb42aa" providerId="LiveId" clId="{132046C8-A9F7-2B47-A83E-C63F2B2297B2}" dt="2021-03-05T13:16:27.593" v="393" actId="2696"/>
        <pc:sldMkLst>
          <pc:docMk/>
          <pc:sldMk cId="3846847439" sldId="2076137741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086278421" sldId="207613774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238050396" sldId="207613774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020637933" sldId="207613774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94655255" sldId="2076137743"/>
        </pc:sldMkLst>
      </pc:sldChg>
      <pc:sldChg chg="addSp delSp modSp new del mod ord modClrScheme chgLayout">
        <pc:chgData name="Sander Molenkamp" userId="e528d506d1eb42aa" providerId="LiveId" clId="{132046C8-A9F7-2B47-A83E-C63F2B2297B2}" dt="2021-03-11T06:16:13.116" v="905" actId="2696"/>
        <pc:sldMkLst>
          <pc:docMk/>
          <pc:sldMk cId="1114057615" sldId="2076137744"/>
        </pc:sldMkLst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1" creationId="{528D458E-610B-497F-8E14-47345F482D17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3" creationId="{22C23392-B42E-4594-810F-20656F5E005F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5" creationId="{6FA41725-D027-4A89-8535-A07937568341}"/>
          </ac:spMkLst>
        </pc:spChg>
        <pc:picChg chg="add mod">
          <ac:chgData name="Sander Molenkamp" userId="e528d506d1eb42aa" providerId="LiveId" clId="{132046C8-A9F7-2B47-A83E-C63F2B2297B2}" dt="2021-03-05T13:29:05.598" v="481" actId="1076"/>
          <ac:picMkLst>
            <pc:docMk/>
            <pc:sldMk cId="1114057615" sldId="2076137744"/>
            <ac:picMk id="2050" creationId="{2685AD61-3FAD-C94B-A3B4-79E903F9CA50}"/>
          </ac:picMkLst>
        </pc:picChg>
      </pc:sldChg>
      <pc:sldChg chg="addSp modSp new mod ord">
        <pc:chgData name="Sander Molenkamp" userId="e528d506d1eb42aa" providerId="LiveId" clId="{132046C8-A9F7-2B47-A83E-C63F2B2297B2}" dt="2021-03-05T13:45:51.131" v="541" actId="20578"/>
        <pc:sldMkLst>
          <pc:docMk/>
          <pc:sldMk cId="1668766337" sldId="2076137745"/>
        </pc:sldMkLst>
        <pc:spChg chg="add mod">
          <ac:chgData name="Sander Molenkamp" userId="e528d506d1eb42aa" providerId="LiveId" clId="{132046C8-A9F7-2B47-A83E-C63F2B2297B2}" dt="2021-03-05T13:31:43.879" v="538" actId="1076"/>
          <ac:spMkLst>
            <pc:docMk/>
            <pc:sldMk cId="1668766337" sldId="2076137745"/>
            <ac:spMk id="4" creationId="{B285C263-88B6-264C-A6A6-679783306091}"/>
          </ac:spMkLst>
        </pc:spChg>
        <pc:picChg chg="add mod">
          <ac:chgData name="Sander Molenkamp" userId="e528d506d1eb42aa" providerId="LiveId" clId="{132046C8-A9F7-2B47-A83E-C63F2B2297B2}" dt="2021-03-05T13:31:38.606" v="537" actId="1076"/>
          <ac:picMkLst>
            <pc:docMk/>
            <pc:sldMk cId="1668766337" sldId="2076137745"/>
            <ac:picMk id="3" creationId="{E667A040-B6DF-404B-A379-445352DCB026}"/>
          </ac:picMkLst>
        </pc:picChg>
      </pc:sldChg>
      <pc:sldChg chg="addSp modSp new mod modClrScheme chgLayout">
        <pc:chgData name="Sander Molenkamp" userId="e528d506d1eb42aa" providerId="LiveId" clId="{132046C8-A9F7-2B47-A83E-C63F2B2297B2}" dt="2021-03-05T13:55:33.919" v="646" actId="1076"/>
        <pc:sldMkLst>
          <pc:docMk/>
          <pc:sldMk cId="3927893672" sldId="2076137746"/>
        </pc:sldMkLst>
        <pc:spChg chg="add mod">
          <ac:chgData name="Sander Molenkamp" userId="e528d506d1eb42aa" providerId="LiveId" clId="{132046C8-A9F7-2B47-A83E-C63F2B2297B2}" dt="2021-03-05T13:47:35.489" v="553" actId="20577"/>
          <ac:spMkLst>
            <pc:docMk/>
            <pc:sldMk cId="3927893672" sldId="2076137746"/>
            <ac:spMk id="2" creationId="{C2F4C664-CD57-0346-8BD9-4067451ED48E}"/>
          </ac:spMkLst>
        </pc:spChg>
        <pc:spChg chg="add mod">
          <ac:chgData name="Sander Molenkamp" userId="e528d506d1eb42aa" providerId="LiveId" clId="{132046C8-A9F7-2B47-A83E-C63F2B2297B2}" dt="2021-03-05T13:55:03.322" v="625" actId="20577"/>
          <ac:spMkLst>
            <pc:docMk/>
            <pc:sldMk cId="3927893672" sldId="2076137746"/>
            <ac:spMk id="3" creationId="{F89502ED-B006-0C46-914A-9E12947C6BA8}"/>
          </ac:spMkLst>
        </pc:spChg>
        <pc:spChg chg="add mod">
          <ac:chgData name="Sander Molenkamp" userId="e528d506d1eb42aa" providerId="LiveId" clId="{132046C8-A9F7-2B47-A83E-C63F2B2297B2}" dt="2021-03-05T13:55:33.919" v="646" actId="1076"/>
          <ac:spMkLst>
            <pc:docMk/>
            <pc:sldMk cId="3927893672" sldId="2076137746"/>
            <ac:spMk id="4" creationId="{94A95C55-787E-6543-ABFA-F28271F06E51}"/>
          </ac:spMkLst>
        </pc:spChg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138735535" sldId="2076137765"/>
        </pc:sldMkLst>
      </pc:sldChg>
      <pc:sldChg chg="add mod modClrScheme chgLayout">
        <pc:chgData name="Sander Molenkamp" userId="e528d506d1eb42aa" providerId="LiveId" clId="{132046C8-A9F7-2B47-A83E-C63F2B2297B2}" dt="2021-03-05T13:56:12.004" v="647" actId="700"/>
        <pc:sldMkLst>
          <pc:docMk/>
          <pc:sldMk cId="3387005766" sldId="2076137768"/>
        </pc:sldMkLst>
      </pc:sldChg>
      <pc:sldChg chg="addSp delSp modSp new mod modAnim">
        <pc:chgData name="Sander Molenkamp" userId="e528d506d1eb42aa" providerId="LiveId" clId="{132046C8-A9F7-2B47-A83E-C63F2B2297B2}" dt="2021-03-11T06:18:51.932" v="912"/>
        <pc:sldMkLst>
          <pc:docMk/>
          <pc:sldMk cId="1260769811" sldId="2076137772"/>
        </pc:sldMkLst>
        <pc:spChg chg="mod">
          <ac:chgData name="Sander Molenkamp" userId="e528d506d1eb42aa" providerId="LiveId" clId="{132046C8-A9F7-2B47-A83E-C63F2B2297B2}" dt="2021-03-11T06:16:08.655" v="904" actId="20577"/>
          <ac:spMkLst>
            <pc:docMk/>
            <pc:sldMk cId="1260769811" sldId="2076137772"/>
            <ac:spMk id="2" creationId="{EDBDBD60-8A77-D64B-B940-7F961C3B84A8}"/>
          </ac:spMkLst>
        </pc:spChg>
        <pc:spChg chg="del mod">
          <ac:chgData name="Sander Molenkamp" userId="e528d506d1eb42aa" providerId="LiveId" clId="{132046C8-A9F7-2B47-A83E-C63F2B2297B2}" dt="2021-03-11T06:15:51.376" v="889" actId="478"/>
          <ac:spMkLst>
            <pc:docMk/>
            <pc:sldMk cId="1260769811" sldId="2076137772"/>
            <ac:spMk id="3" creationId="{77BED547-09D3-2F48-B46B-A8FAB6FB7462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4" creationId="{72C5A871-F75D-D04A-82DF-4E7088831CE4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5" creationId="{D28B89B6-465E-424D-BF2C-5C7563FDB56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6" creationId="{C7F45B61-8FD5-304F-A280-6CEE135F60A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7" creationId="{0AEFA38A-829F-6F41-B432-08CE1B90C081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8" creationId="{7AECC911-547E-4E4E-9F79-6812A062B8B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9" creationId="{E066060D-00DD-6E47-A652-33E2FFA8CB34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0" creationId="{D7E6D0CE-47E7-CB4B-8287-781AC1F95263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2" creationId="{1A3A9423-13C7-DC40-8D9C-2F26A89E7E32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4" creationId="{62BC88B0-997A-5A4D-B66C-E6106223155F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6" creationId="{1E80F644-2EF9-A644-B5A8-3DF9FCC43A68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8" creationId="{6A719692-D4AD-3347-A18F-F9E450864B76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0" creationId="{90A1703D-E81E-D749-9FBB-8AC59F57BB8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1" creationId="{4D57B161-DC4A-1C4C-AD3B-9A0CCFF66F9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2" creationId="{52C581E3-C31B-2B4B-93D2-719AFF327DA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3" creationId="{027EEBBE-13B0-DB41-8A1F-0EF01F25601B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9" creationId="{0F283EFF-10CD-B944-894B-AB02F9CF78A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31" creationId="{3B89E21E-0B8C-6340-96C7-3C58661783D2}"/>
          </ac:spMkLst>
        </pc:spChg>
        <pc:spChg chg="add del mod">
          <ac:chgData name="Sander Molenkamp" userId="e528d506d1eb42aa" providerId="LiveId" clId="{132046C8-A9F7-2B47-A83E-C63F2B2297B2}" dt="2021-03-11T06:15:53.375" v="890" actId="478"/>
          <ac:spMkLst>
            <pc:docMk/>
            <pc:sldMk cId="1260769811" sldId="2076137772"/>
            <ac:spMk id="34" creationId="{28708CE8-4B60-E447-91B4-607247AD74DD}"/>
          </ac:spMkLst>
        </pc:sp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1" creationId="{790CB557-8D1B-A74C-B46D-904A4AD38827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3" creationId="{604F4D26-8919-604B-A2A3-AFB4D76DB99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5" creationId="{5C3F270C-CFC4-C54A-9BFC-741805F1194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7" creationId="{12410E87-A3FB-3C49-89F3-7C7D2B9566A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9" creationId="{7EDFCB5D-76C4-B74D-96E0-501595846AE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30" creationId="{3C0BB902-A6CF-2F4D-A735-AA3BD6D76967}"/>
          </ac:picMkLst>
        </pc:pic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4" creationId="{26FDF4D7-2744-D34D-9AF3-21B9A4744769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5" creationId="{8E3A6AD3-A6D5-1E45-8A25-7062ABB7E3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6" creationId="{8E2AF5F4-9DC1-2645-B916-42BD2D052A5E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7" creationId="{40ECAC75-2098-E84C-8CF8-D2DC235110E5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8" creationId="{3DB977DE-EF24-6145-9F5B-8A4F2BE6A5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32" creationId="{285E4EC4-58DD-7A41-B56E-EB7A384756EB}"/>
          </ac:cxnSpMkLst>
        </pc:cxnChg>
      </pc:sldChg>
      <pc:sldMasterChg chg="delSldLayout">
        <pc:chgData name="Sander Molenkamp" userId="e528d506d1eb42aa" providerId="LiveId" clId="{132046C8-A9F7-2B47-A83E-C63F2B2297B2}" dt="2021-03-05T13:29:51.499" v="485" actId="18676"/>
        <pc:sldMasterMkLst>
          <pc:docMk/>
          <pc:sldMasterMk cId="3514889891" sldId="2147483648"/>
        </pc:sldMasterMkLst>
        <pc:sldLayoutChg chg="del">
          <pc:chgData name="Sander Molenkamp" userId="e528d506d1eb42aa" providerId="LiveId" clId="{132046C8-A9F7-2B47-A83E-C63F2B2297B2}" dt="2021-03-05T13:29:51.499" v="485" actId="18676"/>
          <pc:sldLayoutMkLst>
            <pc:docMk/>
            <pc:sldMasterMk cId="3514889891" sldId="2147483648"/>
            <pc:sldLayoutMk cId="3309694020" sldId="2147483764"/>
          </pc:sldLayoutMkLst>
        </pc:sldLayoutChg>
        <pc:sldLayoutChg chg="del">
          <pc:chgData name="Sander Molenkamp" userId="e528d506d1eb42aa" providerId="LiveId" clId="{132046C8-A9F7-2B47-A83E-C63F2B2297B2}" dt="2021-03-01T06:57:22.770" v="68" actId="2696"/>
          <pc:sldLayoutMkLst>
            <pc:docMk/>
            <pc:sldMasterMk cId="3514889891" sldId="2147483648"/>
            <pc:sldLayoutMk cId="2111851575" sldId="2147483766"/>
          </pc:sldLayoutMkLst>
        </pc:sldLayoutChg>
      </pc:sldMasterChg>
      <pc:sldMasterChg chg="delSldLayout">
        <pc:chgData name="Sander Molenkamp" userId="e528d506d1eb42aa" providerId="LiveId" clId="{132046C8-A9F7-2B47-A83E-C63F2B2297B2}" dt="2021-03-05T14:02:47.970" v="648" actId="2696"/>
        <pc:sldMasterMkLst>
          <pc:docMk/>
          <pc:sldMasterMk cId="3496669023" sldId="2147483689"/>
        </pc:sldMasterMkLst>
        <pc:sldLayoutChg chg="del">
          <pc:chgData name="Sander Molenkamp" userId="e528d506d1eb42aa" providerId="LiveId" clId="{132046C8-A9F7-2B47-A83E-C63F2B2297B2}" dt="2021-03-05T14:02:47.970" v="648" actId="2696"/>
          <pc:sldLayoutMkLst>
            <pc:docMk/>
            <pc:sldMasterMk cId="3496669023" sldId="2147483689"/>
            <pc:sldLayoutMk cId="1343043607" sldId="2147483720"/>
          </pc:sldLayoutMkLst>
        </pc:sldLayoutChg>
      </pc:sldMasterChg>
    </pc:docChg>
  </pc:docChgLst>
  <pc:docChgLst>
    <pc:chgData name="Edwin van Wijk" userId="b57533ae3ce3bd52" providerId="LiveId" clId="{A9C3A5A7-7C5C-420A-9A29-6A4B1A0EF2CF}"/>
    <pc:docChg chg="undo redo custSel addSld delSld modSld sldOrd modMainMaster delSection modSection modShowInfo">
      <pc:chgData name="Edwin van Wijk" userId="b57533ae3ce3bd52" providerId="LiveId" clId="{A9C3A5A7-7C5C-420A-9A29-6A4B1A0EF2CF}" dt="2020-12-09T09:04:09.606" v="1143" actId="27636"/>
      <pc:docMkLst>
        <pc:docMk/>
      </pc:docMkLst>
      <pc:sldChg chg="del">
        <pc:chgData name="Edwin van Wijk" userId="b57533ae3ce3bd52" providerId="LiveId" clId="{A9C3A5A7-7C5C-420A-9A29-6A4B1A0EF2CF}" dt="2020-11-25T06:57:51.367" v="208" actId="47"/>
        <pc:sldMkLst>
          <pc:docMk/>
          <pc:sldMk cId="2465615940" sldId="1777"/>
        </pc:sldMkLst>
      </pc:sldChg>
      <pc:sldChg chg="del">
        <pc:chgData name="Edwin van Wijk" userId="b57533ae3ce3bd52" providerId="LiveId" clId="{A9C3A5A7-7C5C-420A-9A29-6A4B1A0EF2CF}" dt="2020-11-25T07:00:12.539" v="271" actId="47"/>
        <pc:sldMkLst>
          <pc:docMk/>
          <pc:sldMk cId="1353180927" sldId="1779"/>
        </pc:sldMkLst>
      </pc:sldChg>
      <pc:sldChg chg="del">
        <pc:chgData name="Edwin van Wijk" userId="b57533ae3ce3bd52" providerId="LiveId" clId="{A9C3A5A7-7C5C-420A-9A29-6A4B1A0EF2CF}" dt="2020-11-25T07:37:03.608" v="575" actId="47"/>
        <pc:sldMkLst>
          <pc:docMk/>
          <pc:sldMk cId="958170191" sldId="2076137638"/>
        </pc:sldMkLst>
      </pc:sldChg>
      <pc:sldChg chg="addSp delSp modSp mod">
        <pc:chgData name="Edwin van Wijk" userId="b57533ae3ce3bd52" providerId="LiveId" clId="{A9C3A5A7-7C5C-420A-9A29-6A4B1A0EF2CF}" dt="2020-11-25T07:35:30.880" v="569" actId="1076"/>
        <pc:sldMkLst>
          <pc:docMk/>
          <pc:sldMk cId="2225511249" sldId="2076137639"/>
        </pc:sldMkLst>
        <pc:spChg chg="mod">
          <ac:chgData name="Edwin van Wijk" userId="b57533ae3ce3bd52" providerId="LiveId" clId="{A9C3A5A7-7C5C-420A-9A29-6A4B1A0EF2CF}" dt="2020-11-25T07:26:14.343" v="389" actId="1076"/>
          <ac:spMkLst>
            <pc:docMk/>
            <pc:sldMk cId="2225511249" sldId="2076137639"/>
            <ac:spMk id="4" creationId="{0B4142CF-031C-4A88-AAE8-8E0846C21AEE}"/>
          </ac:spMkLst>
        </pc:spChg>
        <pc:spChg chg="add del mod">
          <ac:chgData name="Edwin van Wijk" userId="b57533ae3ce3bd52" providerId="LiveId" clId="{A9C3A5A7-7C5C-420A-9A29-6A4B1A0EF2CF}" dt="2020-11-25T07:26:39.456" v="444" actId="478"/>
          <ac:spMkLst>
            <pc:docMk/>
            <pc:sldMk cId="2225511249" sldId="2076137639"/>
            <ac:spMk id="9" creationId="{3CBA0157-21C9-4C81-82DB-CD29CE587C1C}"/>
          </ac:spMkLst>
        </pc:spChg>
        <pc:spChg chg="add mod">
          <ac:chgData name="Edwin van Wijk" userId="b57533ae3ce3bd52" providerId="LiveId" clId="{A9C3A5A7-7C5C-420A-9A29-6A4B1A0EF2CF}" dt="2020-11-25T07:35:30.880" v="569" actId="1076"/>
          <ac:spMkLst>
            <pc:docMk/>
            <pc:sldMk cId="2225511249" sldId="2076137639"/>
            <ac:spMk id="10" creationId="{BF76218E-A34E-452E-B8F3-8FB680CB0C3A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012939574" sldId="2076137650"/>
        </pc:sldMkLst>
      </pc:sldChg>
      <pc:sldChg chg="modSp mod">
        <pc:chgData name="Edwin van Wijk" userId="b57533ae3ce3bd52" providerId="LiveId" clId="{A9C3A5A7-7C5C-420A-9A29-6A4B1A0EF2CF}" dt="2020-11-27T08:45:24.471" v="724" actId="1036"/>
        <pc:sldMkLst>
          <pc:docMk/>
          <pc:sldMk cId="4213842177" sldId="2076137664"/>
        </pc:sldMkLst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7" creationId="{C0797578-0BE4-D34F-B036-138AECE8CE7D}"/>
          </ac:spMkLst>
        </pc:spChg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8" creationId="{6AF74227-1431-9341-A400-08F33AFD58CA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59" creationId="{A3722261-CA3F-E94E-92FF-00E77FBC38EE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60" creationId="{9D644F9C-232D-634C-9153-4FFC58F6AC7C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6036737" sldId="2076137666"/>
        </pc:sldMkLst>
      </pc:sldChg>
      <pc:sldChg chg="del">
        <pc:chgData name="Edwin van Wijk" userId="b57533ae3ce3bd52" providerId="LiveId" clId="{A9C3A5A7-7C5C-420A-9A29-6A4B1A0EF2CF}" dt="2020-11-25T07:41:11.624" v="576" actId="47"/>
        <pc:sldMkLst>
          <pc:docMk/>
          <pc:sldMk cId="2915816409" sldId="2076137668"/>
        </pc:sldMkLst>
      </pc:sldChg>
      <pc:sldChg chg="addSp delSp modSp add mod modAnim modShow">
        <pc:chgData name="Edwin van Wijk" userId="b57533ae3ce3bd52" providerId="LiveId" clId="{A9C3A5A7-7C5C-420A-9A29-6A4B1A0EF2CF}" dt="2020-11-25T08:27:58.984" v="676"/>
        <pc:sldMkLst>
          <pc:docMk/>
          <pc:sldMk cId="3670886921" sldId="2076137682"/>
        </pc:sldMkLst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8" creationId="{15547E3B-954A-4B69-9AD3-F61017F09590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" creationId="{EAA79313-D575-4F75-B984-36733D176A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1" creationId="{D543A6E1-1AD8-491E-B76A-C9E3A749DF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2" creationId="{11F7CD0D-F7F5-4927-BA4A-B5BC6C326CF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89" creationId="{843DA0C9-0A72-442F-8FAE-EA2000ED706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0" creationId="{809DEB31-4DA0-4361-B1C5-6F4594ABA99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1" creationId="{E7E42B21-E96E-44DF-8E78-383FEB67BE9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2" creationId="{97A1B0F6-059A-483D-91B5-FC135F4ADDB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3" creationId="{232B117C-57A8-44FB-8DCB-4F3089BF8662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6" creationId="{9C414B8C-2015-4375-B3D5-D36832F44BA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4" creationId="{0D013D9B-0CEC-45E8-8F9B-4FAAB5EB384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5" creationId="{D639D9F0-7D7F-4DE3-A9F1-2B004622BF0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1" creationId="{58A9EFCD-93A1-49BD-B670-A7B24B2A2D5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2" creationId="{74C94BD9-5459-4D7A-A893-FD520C91F30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3" creationId="{067E862F-3CC8-4265-8A0D-8773698EF0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4" creationId="{7E33C2AC-070E-4E18-B9CE-E0E9E7E0DC3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5" creationId="{E0B0CC4E-A5CF-42F3-A896-B96698469C0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6" creationId="{2EAD12F7-413F-4B3F-89FB-CEAB89D1B3D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7" creationId="{F245F257-D54F-4AAC-89A5-AFA5ACEC277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4" creationId="{FCAB6F2A-EE10-4AB5-84A8-CC3042A1F1B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7" creationId="{6103820C-0188-4979-9FC1-C796F6DE6C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9" creationId="{0FE456A4-1270-42FA-BDDD-4D93B8FBDD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0" creationId="{7B0D4F51-316B-4E4B-B9D0-D9BE1762F8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1" creationId="{2FAC9AFF-FFB5-48BF-B3B8-559F79F8A7C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2" creationId="{50D48DE5-51D6-470E-95F6-4B6AC17C681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3" creationId="{095FFF42-ACFA-40E7-9230-ECFBE15AF36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4" creationId="{A5FD3A93-F935-4345-9A54-EDA911A1C6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5" creationId="{762D4CBB-6A59-441A-B193-AA07399929A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6" creationId="{682185FB-DF4F-4098-B7C4-8BF27992F29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7" creationId="{1117FCDD-4B24-49D8-9890-91F08088AC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8" creationId="{95D68B02-27DD-47FB-97D5-1FD4993D50E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9" creationId="{5DB5B498-85BB-4F43-9BE3-95BDF8C9EF8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0" creationId="{FFFC521B-E12D-42B4-A0E3-C4D1931CC2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1" creationId="{AB275328-C19D-46A3-99C8-74D9CA81ADB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2" creationId="{A27F82D6-848B-4853-BED3-A6EB56995FA8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3" creationId="{0D3482D6-17B0-47C6-BDC9-25EC1E1F5CF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4" creationId="{16CF1FCB-60A3-4E11-BF47-542DD98E80D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5" creationId="{99076344-EB7C-4C44-9867-4B689E4B42D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6" creationId="{F64E9013-2DB0-43E4-82B5-85F322790D1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7" creationId="{6C52C375-2099-42B6-8A4A-1EA3986EC0E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8" creationId="{C20E3994-9411-4518-9CC0-EDE8A8016F6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9" creationId="{7D4DF73E-FB1B-47F8-B619-70C61F6932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0" creationId="{E69D0DF1-2D39-4084-8FF9-BAB4BFD95A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1" creationId="{ECFFEBB1-6203-4E92-BA6B-E15074F0B97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3" creationId="{6C5E6551-0FD1-463A-BC69-8FF37F280AC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4" creationId="{9953A682-79D4-447B-BEBB-8A690AB1F3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5" creationId="{1BA0016D-0F4F-41A4-8026-21EA6EAF2AE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6" creationId="{FB29CD21-7BEC-4C58-91E4-527ABCFD793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7" creationId="{2CDA0F1D-3AAA-4B6E-B9EB-4F82D89B22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8" creationId="{F042DE17-9689-4567-81FA-AB91F61EAF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9" creationId="{EB830D3F-CB2E-4431-A6AE-2921A7FB086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0" creationId="{221BB709-6470-49C9-9405-2528F882483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1" creationId="{C170AEA1-E2BE-4640-B75B-0F8E8287FC9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2" creationId="{731E0A1A-4093-40B6-AEC6-92887AECA82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3" creationId="{0358CF65-12C8-48B4-B401-097A6A416F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4" creationId="{87140F9F-BD1B-4A2C-B3B9-2986B92CE5C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5" creationId="{AB6DF8C4-77AA-4EF9-9C35-B30CED54B2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6" creationId="{4275731D-DD37-4315-96D6-69AE32471F6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7" creationId="{0A285150-FC1D-4F4A-92A3-8328F76FE72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8" creationId="{D3F0EB07-24C1-45A5-B1F2-071993304B4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9" creationId="{0A1C0E1D-C536-449D-9EBA-0DF83BABBC0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0" creationId="{5C9B4AE7-DB86-44CA-92F3-55CEC8F0BDB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1" creationId="{D51A19DE-A405-4AB1-BD07-02E3A83B043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2" creationId="{FF2424B1-F3D2-4F40-BCA5-D9FC308379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3" creationId="{ADE44E93-C48B-4871-AF34-21E6170AA99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4" creationId="{61A9B294-C202-4E78-9F05-43C228CB8B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5" creationId="{46646232-5B9D-4A6A-8323-0BF6D85D47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6" creationId="{7C1916AC-3BFA-4306-BD45-14CAA15D382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7" creationId="{3AF721DA-2680-4243-8AFF-8680E0CE62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8" creationId="{38D0CEA1-5A33-4E82-A805-A22AC989D0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9" creationId="{70C72A79-C346-4F78-850A-EC7E51EDDAC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0" creationId="{AF7FBED0-3A1B-4BD9-B03A-457B69D935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1" creationId="{F66249C2-ED50-40E0-B082-B4E05045CDE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3" creationId="{B24B130E-CA92-48DC-A28D-1A5EEF12180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5" creationId="{B863A30A-1A3B-4C85-832B-01D41F0A7F3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6" creationId="{A454A000-9C89-4578-B149-72E176D9150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188" creationId="{81475D31-C111-42DC-862B-675BB43DA83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9" creationId="{32636527-E7D8-402E-A8A8-87B4742AADF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1" creationId="{5B0F0950-F8DA-42B3-AC2C-7F50A316E82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4" creationId="{8D2A5CA8-5289-44FF-819E-2884C46FB1A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199" creationId="{C060A9DA-4E20-4255-B035-FFBE3ED5862E}"/>
          </ac:spMkLst>
        </pc:spChg>
        <pc:spChg chg="del mod topLvl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203" creationId="{20EF7125-AB6C-4903-A982-96EEDD1884F2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0" creationId="{4E2B8D84-23CF-4CF5-ACD4-2E4CF2B719A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2" creationId="{B86BFF01-C424-4F56-AED1-7B643CEBD02A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4" creationId="{8F16EB28-B4B4-4BBF-85C9-5646DE8DCEB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7" creationId="{916A7014-5CE7-4944-A621-93417BBA570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8" creationId="{E075A44E-DFC3-4026-9B62-5E5F9884F625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9" creationId="{A0CD2178-1CF7-4A2E-8F0D-3CA1A28B58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27" creationId="{A3FEE928-2A5C-4A49-8F32-C6045949AA0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3" creationId="{A2D56B30-D0A0-4AE8-9584-3B157D6C012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4" creationId="{06278A57-05A3-4DF6-97DD-AF0E3CD4709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5" creationId="{1FF16828-A697-4AF8-B066-414D7A6F3B8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6" creationId="{38E2805F-A9B1-48AC-B1B7-9CF1EA27BD8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7" creationId="{65D83510-688B-4099-9FAC-F069332172C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8" creationId="{B2785237-1E5A-41B8-A3F1-3FB0F65FD993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9" creationId="{FEA1409C-A31C-4845-84BA-AF06D5D5522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0" creationId="{0C6394EF-664B-482B-9A00-788038C8F8A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1" creationId="{01BCEAE3-2D5D-483C-ABC4-F0C3F53BCE2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2" creationId="{E32508AF-9CF5-484A-9726-8BA8ACBB9B8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3" creationId="{858D6BC2-2B5B-4FA0-8811-342CD43C504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9" creationId="{E6CE51ED-65AD-410A-8E50-E84DB280208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2" creationId="{7DD746B7-900E-489E-8A68-85A1C1E0C88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4" creationId="{F3D9B00A-1168-4326-9C27-F98CF3DC4D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5" creationId="{81C4025B-610A-43DA-8B5F-F8232DCF347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6" creationId="{4C8202FA-48C7-4664-AB4B-6E24223FBDD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7" creationId="{B2E28C46-39D7-4197-82FF-5986A0D1167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8" creationId="{83C869F3-90F4-494E-8B94-EA4859406A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9" creationId="{DCAFC261-06ED-4A73-8243-C1C37C422C5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0" creationId="{87D5E3F9-9E20-479C-9639-D5F593D12B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1" creationId="{231EEF59-11F5-4519-8CDF-2517CBEF14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2" creationId="{BE02F3CF-1729-465D-BC30-31DDD42C474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3" creationId="{3BDBB7BA-4F43-449D-AC17-FF320F50204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4" creationId="{2EE6DB9C-1130-431F-B8C8-87C23F5B4E5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5" creationId="{553B7092-90CA-4954-B01D-E20E5E7C1AB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6" creationId="{2E7CD79A-4A00-46B5-A75E-B959DB48B6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7" creationId="{C39EEBE9-9968-4284-AA9F-04B8A0238B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8" creationId="{A84BC442-5ED1-4805-A68A-56A06E5852E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9" creationId="{7E46047B-BCF2-44A7-A752-8851F6DE18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0" creationId="{D95DD679-3609-489D-A5DB-A78DA7EE051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1" creationId="{E4C1D2DF-60A3-4AAC-B78A-7D3E1A1DE4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2" creationId="{22432A6F-A65E-435B-A061-81D447C717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3" creationId="{B9F7FCA8-A09A-44BE-A87D-265E4D7318E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4" creationId="{503477A6-E040-45B5-AE97-93DAC4FA3F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5" creationId="{CACC97DB-4FAA-4828-AD9B-6049BF4A9BF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6" creationId="{E447D354-5314-4F16-8D48-DC820DE78FB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7" creationId="{CFCB574C-1BCF-4B9F-8ACC-542D7E5C1F1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8" creationId="{10CE67CC-6B15-453F-A7B7-E3B1237CE46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9" creationId="{FEC48C23-55D7-4BCA-8D86-A0C8DBDA642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0" creationId="{A31EE231-815F-4B2B-BE29-69E7F8B7873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1" creationId="{ACD32F42-C26A-4A73-94DC-181A468368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2" creationId="{F574B532-5200-433E-9229-DEE5622F75D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3" creationId="{9A78223D-660B-47DF-96E7-7EA952EC6DF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4" creationId="{40BCD12D-BFA5-4181-A680-86CFC234B2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5" creationId="{D6A00276-3A25-4345-A5F8-22676106A55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6" creationId="{EE44E6A9-D181-4A42-800C-4B0EC742A2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7" creationId="{C1382BC6-1160-406B-BFF4-F379AE2BD252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8" creationId="{60301FC5-D14F-4427-A215-717EDC311EC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9" creationId="{A8E2AF68-9E0F-4901-B495-44C22DA272C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0" creationId="{83468D70-F269-499D-B049-331094BA27A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1" creationId="{656E05D5-C416-456C-88FF-E4647A8076F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2" creationId="{DB7CAA5D-C07C-446D-9BAA-B23E304454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3" creationId="{EDBE6000-2FBA-4A8D-8C5C-8505B6957D1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4" creationId="{30CEA29E-1EB7-4487-AD6D-CB8ADA68E2F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5" creationId="{2D9B0DC7-AD5F-4B84-BBEC-077CAB3E485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6" creationId="{38CDB5C5-D423-4713-8092-AC7AA03525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7" creationId="{8CB67F81-B62B-458E-A23E-A31338F58C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8" creationId="{5FD86D4F-6F2E-4D36-AD3F-FC9AF5BF333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9" creationId="{5D8871B4-10F7-4797-9AAF-16AD4F72F7A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0" creationId="{DF246792-F5F9-4E2D-8E23-12D86D1A6F59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301" creationId="{730F5CBC-6D93-41A1-9960-05923FC9FE9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7" creationId="{38927AD1-E7C5-40BA-B605-25678F9393C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1" creationId="{462075A4-50D9-48A5-9542-F7BE7D116C5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3" creationId="{CFA54742-E9C7-4CD0-86E2-73BBE948F26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5" creationId="{D6E40B87-8572-470B-98B3-644E860466C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7" creationId="{24CA1B98-8A35-4FC9-A3EA-08E58065927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8" creationId="{AD14C575-BE04-48E5-B2D6-C8FC9A74D7B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9" creationId="{550EAB90-7A9F-47F9-AB6C-0C28AD132FC9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1" creationId="{52112AAA-2E46-412E-B73B-2C066858C26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3" creationId="{1752AFE6-846A-4ADA-B533-8A15D8F9556A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5" creationId="{C2376D66-BC9F-4F4F-AD67-E2CFF0F2A66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8" creationId="{DD421D57-A249-44A4-9F96-10F20B0407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9" creationId="{9E235D90-3EDD-4815-B6C0-2F88E9F0B8F4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0" creationId="{9C5104C6-BD83-4098-AEB1-2287B0BAF2A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4" creationId="{3FBF2E79-097D-4E7C-838D-04BA392D13E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6" creationId="{94A2EA90-6209-499B-ADCE-C08A7675094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7" creationId="{93B0AE22-8310-46D2-AFAC-770D7071299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8" creationId="{169DF585-0791-4E0C-B8D3-3D2EB3868A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9" creationId="{32B75C21-DF75-4603-B13E-CB1EC5AC62C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45" creationId="{9DF9335E-F508-46AD-A1CF-CACA4C8F9AD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1" creationId="{DAA8F1BB-6EAE-48F1-8F04-7221C477D88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2" creationId="{A0DEC869-322C-4ED9-B21D-48197CFC902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3" creationId="{E240CC07-CCCB-410C-BF96-938594492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4" creationId="{AAA49671-2A09-44F7-880C-12DE5998891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5" creationId="{6B59F451-DB5D-4F5F-98B1-50B8190A133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6" creationId="{CBB218AE-C90A-4CED-B1C9-46FF316241C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7" creationId="{BE16863D-BA8D-4F7F-AFD2-66B1096437F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8" creationId="{3B351F02-61BC-4F3F-8669-7E3C084BBA1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9" creationId="{33DAFDE6-9AF3-4CC9-A10F-CEC5E7A922F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0" creationId="{82D31DB9-E460-4F90-AFB5-5B851C84FD2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1" creationId="{F5FD26AD-B425-43E6-88EF-7E34280D738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7" creationId="{52315150-FF45-4DB0-B8DA-6ED0261B6ED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0" creationId="{7E8416A1-8AB5-4942-B0CD-ECFE63EC714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2" creationId="{F2D93B81-9A5B-44EF-A328-7D1B26379C6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3" creationId="{5983430F-0997-4C5C-9263-0375F8E8717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4" creationId="{88C1044B-28C6-4287-9604-E852DB0D5E3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5" creationId="{1585E7C7-0510-4471-84BF-4328F8B676B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6" creationId="{9D38A3F2-AE26-41E4-929B-6F5D0D54B39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7" creationId="{499196A3-A064-4EBC-9177-48A642B8466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8" creationId="{9D2A291B-1D38-4B0B-BF22-28148FF758C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9" creationId="{4C9B9240-2EC6-40CF-80CC-5FCF5D97BA3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0" creationId="{99D981E6-6421-4FEA-8237-A6A4F9C7CA2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1" creationId="{E2D898DF-9B8C-4A95-9C07-48179D898AB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2" creationId="{AD3AE9D7-D240-4769-9D25-5C3E62C539F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3" creationId="{1FF5412B-81C6-4C23-BB22-5AD7B6BEEF6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4" creationId="{31C3F1C2-EFD2-4727-B432-EC4FCF7FE4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5" creationId="{327D041B-8A9D-4989-B353-3939A135E2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6" creationId="{EF30CE56-05AA-401F-9951-8041E82EA63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7" creationId="{317874E5-2F24-47EF-B62D-E0A30737142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8" creationId="{EC569854-D9F1-48D8-B332-FBEC2DEBCCF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9" creationId="{E3DEA75B-355A-48E8-9AC3-2AFAAF8B23B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0" creationId="{BC8F35D0-E33E-488D-9318-795DC330013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1" creationId="{113863E4-6335-42D7-9527-F6F6CC20AC0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2" creationId="{E4FC07FD-A66A-4BC7-8A79-F3B18B3D8D9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3" creationId="{EC73FCCA-8170-447E-A524-C01285D0C87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4" creationId="{0BCDFA7D-1A97-4CF1-9572-60CDE5E01A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5" creationId="{2D8DDE2C-0DA5-41E4-850D-7DBB1D5A9A8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6" creationId="{54A57888-4E2D-4DFB-B144-6EF5D68A696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7" creationId="{E2EE4DB2-597D-4D2A-860A-A3BAB7E7AE1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8" creationId="{F4017FA6-CB99-4F8F-9720-115EE5B6F00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9" creationId="{0E59DAB3-DF31-4A5F-9DC4-61D8A2F5A88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0" creationId="{E9E94F71-D8AD-432F-AAED-F31B91296D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1" creationId="{428E3B7D-28C4-46A9-B17A-632437346E4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2" creationId="{1EEB51D4-3D5F-4138-A4C1-623635BA3E7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3" creationId="{A8CA9D0B-F3F0-4FEF-B605-28EBA980295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4" creationId="{2903EE75-9DDD-412A-B9E1-45CD98CB20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5" creationId="{7D2E8323-FDE4-4718-BD6F-3E5830CFF6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6" creationId="{7D72468D-887F-45D0-822C-53E7A3638C3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7" creationId="{B2264245-488A-4A77-BD94-473405DC4DD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8" creationId="{08B88B72-9EC4-4682-82E8-B46EA373CF1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9" creationId="{1CB62E3B-06B8-4F31-A2B0-13E5CC02AE0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0" creationId="{AB7D5F72-92A5-4C2A-9232-5EB8B082AFA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1" creationId="{0BB76558-2E06-4794-9F62-4A285AA9EBC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2" creationId="{DF7EF94B-5611-45B8-A9C6-A068C5F5C78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3" creationId="{A6174B5A-DFA6-44DB-A55A-8A239F3588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4" creationId="{4AC32F20-C361-4419-824E-F431B835FFC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5" creationId="{58E45EB8-E9CB-4A08-B0B6-E33B640EA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6" creationId="{D4DEED69-B93A-49B7-A397-5C14384547C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7" creationId="{DECE442D-D7ED-4480-BF97-B924997F86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8" creationId="{A2995F77-7A72-4F16-8DF1-6E4CF66F81C0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9" creationId="{5DE0D680-308A-4835-94DA-6EFC1013C04A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5" creationId="{49C33842-82D7-4264-A655-1BC91C8504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9" creationId="{27871125-66AA-429D-B546-07F87DFCA73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1" creationId="{FA5126C3-4A11-4A53-BBC5-2D9E5DC5BD8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3" creationId="{59020BC1-46C9-4EB7-859E-1C02BEE2B5E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5" creationId="{5EDE0DD7-43E9-4094-BE91-33881F343EC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6" creationId="{913C6C04-B8A4-49FB-9C70-4AF3C71C9E4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7" creationId="{5CC9FE53-8572-4915-A130-7B74191D79D8}"/>
          </ac:spMkLst>
        </pc:s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2" creationId="{7FFB102F-9D5C-4F5E-9DB1-00CA9D2F557D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" creationId="{DA990939-3CA6-4D86-BA6F-44507D7DD29A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7" creationId="{2FF7ECAF-FFA0-4B4A-B374-B62044645A9E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87" creationId="{0FB8C2E5-1CE3-4990-81B9-C4109EA62B83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6" creationId="{61DF3A65-F89D-4A66-8540-6D71E65B1756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7" creationId="{9B6CDD57-0B2E-4797-9D21-88F5E67C5D0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09" creationId="{3C12C78F-4A7B-4F01-96BB-BD1F5665EAA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0" creationId="{43D1974D-6588-45AF-8EE8-E6FCD30C37D8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8" creationId="{DD04A921-0C88-4C8A-A47A-9BC9D71260F9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9" creationId="{635C5107-F3A2-46D0-9507-87CB32FBF91C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0" creationId="{8A8F57AE-A71B-4DA5-810C-3AF25DD1E431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1" creationId="{713EC08E-AD04-4ED1-959C-54DF7245F7A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2" creationId="{D6E2D5EF-446E-4A2D-AC48-24B24C0C873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3" creationId="{FDC222BE-1A5C-450D-BBC6-452C0423330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5" creationId="{282CBB2D-7F29-4B43-9EA4-C9190250898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6" creationId="{AD502401-C721-44CA-93E5-93AAE7B81F0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8" creationId="{55E74B68-B137-467B-BD66-0EACF8A4FB4D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2" creationId="{96B0A9BD-073A-42BC-B8A6-498572FF023A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4" creationId="{9532079A-DD28-499C-8527-DF5BAE9952C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187" creationId="{BFF37710-A211-4404-971F-5C931031441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0" creationId="{A9688347-50D4-40ED-AF9F-E11E2EA11F9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3" creationId="{E7CABD30-ABAF-423A-AE4C-DC6EFE5CDCF0}"/>
          </ac:grpSpMkLst>
        </pc:grpChg>
        <pc:grpChg chg="del">
          <ac:chgData name="Edwin van Wijk" userId="b57533ae3ce3bd52" providerId="LiveId" clId="{A9C3A5A7-7C5C-420A-9A29-6A4B1A0EF2CF}" dt="2020-11-25T07:34:47.659" v="539" actId="165"/>
          <ac:grpSpMkLst>
            <pc:docMk/>
            <pc:sldMk cId="3670886921" sldId="2076137682"/>
            <ac:grpSpMk id="202" creationId="{5D0E5087-399B-4904-8CD9-E759ED2B4D9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1" creationId="{8CB6476B-5D8B-4A41-858B-ACD9C0D440A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6" creationId="{B73E02DC-7F54-4E43-898E-B93C87095D64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22" creationId="{32F7A3C6-770C-41F7-8A41-BAE41EB02B49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30" creationId="{0F133AAF-709D-45FA-BDE0-8BBF43D425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1" creationId="{35D4BB7A-56A7-4D6D-BA29-354388EEF87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2" creationId="{CC291428-B975-4B93-A638-76153F3355D4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4" creationId="{B9F4C4B2-660E-4AAD-A6FF-F06BD5BB06E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5" creationId="{FD5EC0B7-349A-420C-B980-A2CE234059B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6" creationId="{1E787C25-5498-4660-9E88-BE31B36F918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7" creationId="{4A7FF8ED-F042-44D1-AC10-58C8CFFEFC2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8" creationId="{F0C57E78-E2A9-4BEF-A32D-74582E4D536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0" creationId="{B7272976-0E4B-4F50-86C4-3F5A8364B2E7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1" creationId="{185403A6-D09A-4D8D-89F6-EEDA48FB837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3" creationId="{5BB36DA0-DBE4-4B13-BB53-7546334C2743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304" creationId="{308C6DE2-3E48-47E4-B761-5850C7F89A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5" creationId="{092D51D0-7359-48F4-9425-83999E2E3A4D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6" creationId="{B040F629-F711-4880-9EDC-9E39C950D32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8" creationId="{6C86B60B-F320-4281-9B01-736505C17390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9" creationId="{BE1633FE-6629-45A4-8370-CFAA59FC1632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16" creationId="{7C0C5A09-49AE-47EB-B049-733C236D8FED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2" creationId="{839F3AA3-898D-4562-924C-430C4721B03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7" creationId="{53A1204E-3AC0-4E23-9F0C-50740F3DD8AA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3" creationId="{1BAD7154-A814-41F4-8EF5-B6444537335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5" creationId="{886ACA01-D4C6-4238-B7B8-C1123FA10C2D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0" creationId="{B5465DAA-A2BC-4F8C-A458-4ACF3704BDE1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8" creationId="{49907A72-0DB4-419B-B4FC-DF4013E0B13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9" creationId="{605D9550-59A2-4404-83A9-43DD42453CBA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50" creationId="{239CF3DC-05EA-4E84-91E7-51550409638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2" creationId="{BEC32322-6DAD-4B87-86BF-E7B3566BAAC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3" creationId="{BB609C4B-4681-4A7D-A39C-65452774CDC1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4" creationId="{3805B4B7-EB97-44DE-85F9-AA689A7C661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5" creationId="{52BFD172-363A-4C0D-A070-FAB32B071D3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6" creationId="{E0BD7606-9B48-4CBA-93E8-63072B14AE4F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8" creationId="{0C86885D-D521-4354-967F-6BA1DA0017A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9" creationId="{D384D107-E979-4A1A-8E4A-E141E68C51F8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71" creationId="{916E5197-CDB0-4D5C-B7FB-E2E8F8B6DBB2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2" creationId="{09DC37C8-9781-442A-8F45-733DEC012578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3" creationId="{68C1EB8A-B4FD-4324-BCB6-8BD856D2357C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4" creationId="{5F66034C-4743-4724-B5DB-2FC68B3F7E0A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6" creationId="{D1F10D7C-A6DF-407B-A0BC-BE5E2AD7E48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7" creationId="{B96C8808-D6D6-4B58-A0AB-32B661AC9AE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34" creationId="{1F0BA1AE-7F39-4F01-9AE9-D49DAE756F79}"/>
          </ac:grpSpMkLst>
        </pc:grp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4" creationId="{D0A45A18-05D0-4606-979C-04A055A682A2}"/>
          </ac:picMkLst>
        </pc:picChg>
        <pc:picChg chg="del mod">
          <ac:chgData name="Edwin van Wijk" userId="b57533ae3ce3bd52" providerId="LiveId" clId="{A9C3A5A7-7C5C-420A-9A29-6A4B1A0EF2CF}" dt="2020-11-25T07:51:00.131" v="639" actId="478"/>
          <ac:picMkLst>
            <pc:docMk/>
            <pc:sldMk cId="3670886921" sldId="2076137682"/>
            <ac:picMk id="17" creationId="{3DC59CFF-EA6E-4DD4-8B0B-4FACA3989EBC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88" creationId="{A71C5193-3434-4F5D-90DF-0C400B0844A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99" creationId="{05BDBD04-0893-427E-82AF-760E2B9A987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0" creationId="{9C62E224-CFA0-4A04-A913-91C9E11ADF3A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1" creationId="{D469443A-1AF3-4B0E-B718-2B57DDE6C6D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" creationId="{0FD6847E-FD9F-4F49-86B4-8197513516E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52" creationId="{02B815DE-450C-4B17-911D-B2638FADFC7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2" creationId="{947B050D-487F-42FA-BDFE-D6CE42D90AE3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5" creationId="{C7CB69FC-AC71-4940-9ECF-2218EB3B665B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6" creationId="{41D946BB-567C-4D78-86E3-14BCE520D30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7" creationId="{82B7A248-7774-47DA-9CB1-AA72D49EC69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8" creationId="{171FC1D1-1BF5-4DCB-AAA0-431E65AEF457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5" creationId="{BF12AB88-2FD1-454B-BC89-8E476EF77F9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6" creationId="{773BDD13-209E-4443-BA35-4F7B34F3807A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7" creationId="{71A05749-405C-4ABA-A0CF-AE3A0974BF98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8" creationId="{D8921298-CC4E-485C-849E-B6E325B275D2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9" creationId="{DF0305AC-85FF-4B67-B7D6-9D639BA4665E}"/>
          </ac:picMkLst>
        </pc:picChg>
        <pc:picChg chg="add del mod">
          <ac:chgData name="Edwin van Wijk" userId="b57533ae3ce3bd52" providerId="LiveId" clId="{A9C3A5A7-7C5C-420A-9A29-6A4B1A0EF2CF}" dt="2020-11-25T07:51:04.134" v="641"/>
          <ac:picMkLst>
            <pc:docMk/>
            <pc:sldMk cId="3670886921" sldId="2076137682"/>
            <ac:picMk id="215" creationId="{8C3F1A8C-C27C-4C35-8982-B62156CC25E9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3" creationId="{60A4E26A-AC3A-4856-BF77-40415DAAE53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4" creationId="{07A37841-5D6A-40CB-A7A2-FD05E706084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5" creationId="{40442510-1418-41AF-B405-C6D8A40C865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6" creationId="{3DE6E23C-5760-4250-A247-0625D68A9DE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8" creationId="{37E42785-AD42-4F87-9DB8-CE4DBF0F5BC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9" creationId="{5B4764FD-85E0-46EF-9043-35768FF581BF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0" creationId="{36D51993-5018-4057-B689-F191AAC1D1D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2" creationId="{0E0FFBC8-B414-4409-82A1-5D40CFF857C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4" creationId="{7723A579-6CFA-4DC9-8873-DBCAAFCC594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20" creationId="{B87C7F9E-E905-4745-86FB-24D02D8ADE05}"/>
          </ac:picMkLst>
        </pc:picChg>
        <pc:picChg chg="add 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26" creationId="{5693097C-09B5-4C2D-987A-1BF62B1DC48B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1" creationId="{FCBFF3D1-2D58-4B5F-B400-CCF7AAEB58F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2" creationId="{439196E8-CE0A-4B02-938A-590945EDEB95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3" creationId="{BB0CF58E-DEE3-47F2-8311-DF516C99DE81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4" creationId="{7D8ED617-B5D6-405B-8490-D749B3C5DDE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6" creationId="{E04D42C3-97FF-4625-960F-DE90D45811F7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7" creationId="{95446207-E157-41F5-8546-9A30E436E0A0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28" creationId="{3D623326-1561-4D58-BCA6-F0BF23B71E23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0" creationId="{643C1D2E-8B7A-4760-A2DF-FCF0C176B23E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2" creationId="{DDBC4D34-7DE5-436A-875D-40A6B165BB3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8" creationId="{9AD9B84B-7325-4B5A-8CC1-7360372F450B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6" creationId="{1F8718D6-45E0-4F70-8649-D4025CE000AF}"/>
          </ac:picMkLst>
        </pc:pic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7" creationId="{2A81A651-961E-47B0-8894-94627DAD56E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8" creationId="{0F9E4444-1964-4754-98D1-F63944223F1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0" creationId="{5B883EBB-4727-4ABA-832E-918210A47426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1" creationId="{9BE5EAD1-4631-427F-B578-328045A4652D}"/>
          </ac:cxnSpMkLst>
        </pc:cxnChg>
        <pc:cxnChg chg="del mod topLvl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4" creationId="{809544DE-AB5F-42A2-A2B2-E9106A3D52E8}"/>
          </ac:cxnSpMkLst>
        </pc:cxnChg>
        <pc:cxnChg chg="mod">
          <ac:chgData name="Edwin van Wijk" userId="b57533ae3ce3bd52" providerId="LiveId" clId="{A9C3A5A7-7C5C-420A-9A29-6A4B1A0EF2CF}" dt="2020-11-25T07:51:01.150" v="640"/>
          <ac:cxnSpMkLst>
            <pc:docMk/>
            <pc:sldMk cId="3670886921" sldId="2076137682"/>
            <ac:cxnSpMk id="213" creationId="{24835AED-9FCF-40FE-BD1D-6686BFCAEC88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0" creationId="{BCC88F6B-A703-4F76-A2F1-3D0B639353F2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1" creationId="{3DC64B5A-0B2F-4184-BBBF-1D248DC98C0D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2" creationId="{ADA70F45-991C-44A2-A9ED-522FEC29C0E3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3" creationId="{DE496BA0-CC70-4D4F-B948-D6A814F197DD}"/>
          </ac:cxnSpMkLst>
        </pc:cxnChg>
        <pc:cxnChg chg="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24" creationId="{F981EEF9-E92C-4A3E-9B2D-FDF4EAF8732F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1" creationId="{E505F919-C240-4D62-B014-A48E38E46516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2" creationId="{DCC1370A-B142-448E-B288-5C6DB6CF4C8E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0" creationId="{3BE1176B-49FD-4ADE-9F97-78AC6C493469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1" creationId="{6CD0ACC3-F463-4770-A3F8-328ABF0D2B5C}"/>
          </ac:cxnSpMkLst>
        </pc:cxnChg>
      </pc:sldChg>
      <pc:sldChg chg="del mod modShow">
        <pc:chgData name="Edwin van Wijk" userId="b57533ae3ce3bd52" providerId="LiveId" clId="{A9C3A5A7-7C5C-420A-9A29-6A4B1A0EF2CF}" dt="2020-11-25T08:27:47.252" v="675" actId="47"/>
        <pc:sldMkLst>
          <pc:docMk/>
          <pc:sldMk cId="1823483722" sldId="207613768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32821730" sldId="2076137694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26176457" sldId="2076137695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9931084" sldId="207613769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2471205558" sldId="2076137697"/>
        </pc:sldMkLst>
      </pc:sldChg>
      <pc:sldChg chg="modSp modAnim">
        <pc:chgData name="Edwin van Wijk" userId="b57533ae3ce3bd52" providerId="LiveId" clId="{A9C3A5A7-7C5C-420A-9A29-6A4B1A0EF2CF}" dt="2020-11-25T07:46:07.191" v="632" actId="20577"/>
        <pc:sldMkLst>
          <pc:docMk/>
          <pc:sldMk cId="3823428565" sldId="2076137701"/>
        </pc:sldMkLst>
        <pc:spChg chg="mod">
          <ac:chgData name="Edwin van Wijk" userId="b57533ae3ce3bd52" providerId="LiveId" clId="{A9C3A5A7-7C5C-420A-9A29-6A4B1A0EF2CF}" dt="2020-11-25T07:46:07.191" v="632" actId="20577"/>
          <ac:spMkLst>
            <pc:docMk/>
            <pc:sldMk cId="3823428565" sldId="2076137701"/>
            <ac:spMk id="5" creationId="{5AE3D24D-8773-BD43-9B89-1B1E91B4BA62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3500082019" sldId="2076137702"/>
        </pc:sldMkLst>
      </pc:sldChg>
      <pc:sldChg chg="addSp delSp modSp mod modAnim">
        <pc:chgData name="Edwin van Wijk" userId="b57533ae3ce3bd52" providerId="LiveId" clId="{A9C3A5A7-7C5C-420A-9A29-6A4B1A0EF2CF}" dt="2020-12-03T17:43:22.788" v="1025"/>
        <pc:sldMkLst>
          <pc:docMk/>
          <pc:sldMk cId="1392486665" sldId="2076137703"/>
        </pc:sldMkLst>
        <pc:spChg chg="mod">
          <ac:chgData name="Edwin van Wijk" userId="b57533ae3ce3bd52" providerId="LiveId" clId="{A9C3A5A7-7C5C-420A-9A29-6A4B1A0EF2CF}" dt="2020-12-03T17:37:56.786" v="940" actId="1076"/>
          <ac:spMkLst>
            <pc:docMk/>
            <pc:sldMk cId="1392486665" sldId="2076137703"/>
            <ac:spMk id="12" creationId="{E99AE8B1-FD05-4654-A834-71B3BCCA30AB}"/>
          </ac:spMkLst>
        </pc:spChg>
        <pc:spChg chg="mod">
          <ac:chgData name="Edwin van Wijk" userId="b57533ae3ce3bd52" providerId="LiveId" clId="{A9C3A5A7-7C5C-420A-9A29-6A4B1A0EF2CF}" dt="2020-12-03T17:38:18.198" v="941" actId="1076"/>
          <ac:spMkLst>
            <pc:docMk/>
            <pc:sldMk cId="1392486665" sldId="2076137703"/>
            <ac:spMk id="13" creationId="{3A437F78-F856-4EC3-B4D8-B852E50DB588}"/>
          </ac:spMkLst>
        </pc:spChg>
        <pc:spChg chg="mod">
          <ac:chgData name="Edwin van Wijk" userId="b57533ae3ce3bd52" providerId="LiveId" clId="{A9C3A5A7-7C5C-420A-9A29-6A4B1A0EF2CF}" dt="2020-12-03T17:37:50.111" v="939" actId="20577"/>
          <ac:spMkLst>
            <pc:docMk/>
            <pc:sldMk cId="1392486665" sldId="2076137703"/>
            <ac:spMk id="14" creationId="{82F388FA-7266-4D10-B5B8-8DEF87C579CC}"/>
          </ac:spMkLst>
        </pc:spChg>
        <pc:spChg chg="mod">
          <ac:chgData name="Edwin van Wijk" userId="b57533ae3ce3bd52" providerId="LiveId" clId="{A9C3A5A7-7C5C-420A-9A29-6A4B1A0EF2CF}" dt="2020-11-27T08:45:59.499" v="729"/>
          <ac:spMkLst>
            <pc:docMk/>
            <pc:sldMk cId="1392486665" sldId="2076137703"/>
            <ac:spMk id="15" creationId="{D914AFBE-C452-4298-B247-47E33253D1A7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66" creationId="{B53D1FE6-F833-44D7-8B1C-08E6CBC67F9E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71" creationId="{DD9A94F4-5198-406E-958A-8E34E7125311}"/>
          </ac:spMkLst>
        </pc:spChg>
        <pc:spChg chg="mod">
          <ac:chgData name="Edwin van Wijk" userId="b57533ae3ce3bd52" providerId="LiveId" clId="{A9C3A5A7-7C5C-420A-9A29-6A4B1A0EF2CF}" dt="2020-12-03T17:41:36.715" v="970" actId="20577"/>
          <ac:spMkLst>
            <pc:docMk/>
            <pc:sldMk cId="1392486665" sldId="2076137703"/>
            <ac:spMk id="92" creationId="{94ABA8B3-B51D-4D9D-89C1-5EF4CDB5DEC7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4" creationId="{1EA8CC85-B847-47DD-9B00-A8B782275B6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5" creationId="{24BB604C-C3D4-419D-A630-12FF3CBF986F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6" creationId="{F4BE6CEE-0389-416D-AA5C-8943D6B0CE7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7" creationId="{A1C94568-E938-4428-BF1C-7B922A47A0E1}"/>
          </ac:spMkLst>
        </pc:spChg>
        <pc:spChg chg="mod">
          <ac:chgData name="Edwin van Wijk" userId="b57533ae3ce3bd52" providerId="LiveId" clId="{A9C3A5A7-7C5C-420A-9A29-6A4B1A0EF2CF}" dt="2020-12-03T17:42:54.452" v="1013" actId="14100"/>
          <ac:spMkLst>
            <pc:docMk/>
            <pc:sldMk cId="1392486665" sldId="2076137703"/>
            <ac:spMk id="99" creationId="{6A804803-0350-4A25-94CF-DCE1B55C02E2}"/>
          </ac:spMkLst>
        </pc:spChg>
        <pc:spChg chg="mod">
          <ac:chgData name="Edwin van Wijk" userId="b57533ae3ce3bd52" providerId="LiveId" clId="{A9C3A5A7-7C5C-420A-9A29-6A4B1A0EF2CF}" dt="2020-12-03T17:43:04.618" v="1023" actId="20577"/>
          <ac:spMkLst>
            <pc:docMk/>
            <pc:sldMk cId="1392486665" sldId="2076137703"/>
            <ac:spMk id="101" creationId="{DFE819C7-9602-4E1A-BA17-C43C11393657}"/>
          </ac:spMkLst>
        </pc:spChg>
        <pc:grpChg chg="mod">
          <ac:chgData name="Edwin van Wijk" userId="b57533ae3ce3bd52" providerId="LiveId" clId="{A9C3A5A7-7C5C-420A-9A29-6A4B1A0EF2CF}" dt="2020-12-03T17:42:36.361" v="1007" actId="1076"/>
          <ac:grpSpMkLst>
            <pc:docMk/>
            <pc:sldMk cId="1392486665" sldId="2076137703"/>
            <ac:grpSpMk id="2" creationId="{FDBD31CB-DB9C-48F1-B29C-528FA22A9A38}"/>
          </ac:grpSpMkLst>
        </pc:grpChg>
        <pc:grpChg chg="add del mod">
          <ac:chgData name="Edwin van Wijk" userId="b57533ae3ce3bd52" providerId="LiveId" clId="{A9C3A5A7-7C5C-420A-9A29-6A4B1A0EF2CF}" dt="2020-12-03T17:42:36.941" v="1009"/>
          <ac:grpSpMkLst>
            <pc:docMk/>
            <pc:sldMk cId="1392486665" sldId="2076137703"/>
            <ac:grpSpMk id="65" creationId="{79B66DA2-EF94-4598-9D47-D5CC13CE785E}"/>
          </ac:grpSpMkLst>
        </pc:grpChg>
        <pc:grpChg chg="add mod">
          <ac:chgData name="Edwin van Wijk" userId="b57533ae3ce3bd52" providerId="LiveId" clId="{A9C3A5A7-7C5C-420A-9A29-6A4B1A0EF2CF}" dt="2020-12-03T17:42:46.153" v="1012" actId="1076"/>
          <ac:grpSpMkLst>
            <pc:docMk/>
            <pc:sldMk cId="1392486665" sldId="2076137703"/>
            <ac:grpSpMk id="85" creationId="{6848A5C9-E6D0-4142-9728-980C5A94E289}"/>
          </ac:grpSpMkLst>
        </pc:grpChg>
      </pc:sldChg>
      <pc:sldChg chg="modSp mod">
        <pc:chgData name="Edwin van Wijk" userId="b57533ae3ce3bd52" providerId="LiveId" clId="{A9C3A5A7-7C5C-420A-9A29-6A4B1A0EF2CF}" dt="2020-12-03T17:49:13.272" v="1072" actId="207"/>
        <pc:sldMkLst>
          <pc:docMk/>
          <pc:sldMk cId="859243720" sldId="2076137721"/>
        </pc:sldMkLst>
        <pc:spChg chg="mod">
          <ac:chgData name="Edwin van Wijk" userId="b57533ae3ce3bd52" providerId="LiveId" clId="{A9C3A5A7-7C5C-420A-9A29-6A4B1A0EF2CF}" dt="2020-12-03T17:49:13.272" v="1072" actId="207"/>
          <ac:spMkLst>
            <pc:docMk/>
            <pc:sldMk cId="859243720" sldId="2076137721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0.713" v="1071" actId="207"/>
          <ac:spMkLst>
            <pc:docMk/>
            <pc:sldMk cId="859243720" sldId="2076137721"/>
            <ac:spMk id="56" creationId="{7D49E533-5DF4-44DB-8438-8CEFE018BC29}"/>
          </ac:spMkLst>
        </pc:spChg>
      </pc:sldChg>
      <pc:sldChg chg="modSp mod">
        <pc:chgData name="Edwin van Wijk" userId="b57533ae3ce3bd52" providerId="LiveId" clId="{A9C3A5A7-7C5C-420A-9A29-6A4B1A0EF2CF}" dt="2020-12-03T17:49:21.210" v="1074" actId="207"/>
        <pc:sldMkLst>
          <pc:docMk/>
          <pc:sldMk cId="3695034264" sldId="2076137722"/>
        </pc:sldMkLst>
        <pc:spChg chg="mod">
          <ac:chgData name="Edwin van Wijk" userId="b57533ae3ce3bd52" providerId="LiveId" clId="{A9C3A5A7-7C5C-420A-9A29-6A4B1A0EF2CF}" dt="2020-12-03T17:49:21.210" v="1074" actId="207"/>
          <ac:spMkLst>
            <pc:docMk/>
            <pc:sldMk cId="3695034264" sldId="2076137722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8.758" v="1073" actId="207"/>
          <ac:spMkLst>
            <pc:docMk/>
            <pc:sldMk cId="3695034264" sldId="2076137722"/>
            <ac:spMk id="56" creationId="{7D49E533-5DF4-44DB-8438-8CEFE018BC29}"/>
          </ac:spMkLst>
        </pc:spChg>
      </pc:sldChg>
      <pc:sldChg chg="addSp delSp modSp del mod modClrScheme chgLayout">
        <pc:chgData name="Edwin van Wijk" userId="b57533ae3ce3bd52" providerId="LiveId" clId="{A9C3A5A7-7C5C-420A-9A29-6A4B1A0EF2CF}" dt="2020-11-25T07:00:09.614" v="270" actId="47"/>
        <pc:sldMkLst>
          <pc:docMk/>
          <pc:sldMk cId="2804218534" sldId="2076137727"/>
        </pc:sldMkLst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1" creationId="{5CA335C8-531E-4D68-BB34-9A12954C896D}"/>
          </ac:spMkLst>
        </pc:spChg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2" creationId="{49B678FF-3C55-49F1-AE14-B6587A2409AD}"/>
          </ac:spMkLst>
        </pc:spChg>
        <pc:picChg chg="del">
          <ac:chgData name="Edwin van Wijk" userId="b57533ae3ce3bd52" providerId="LiveId" clId="{A9C3A5A7-7C5C-420A-9A29-6A4B1A0EF2CF}" dt="2020-11-25T06:57:39.478" v="206" actId="478"/>
          <ac:picMkLst>
            <pc:docMk/>
            <pc:sldMk cId="2804218534" sldId="2076137727"/>
            <ac:picMk id="2" creationId="{00000000-0000-0000-0000-000000000000}"/>
          </ac:picMkLst>
        </pc:picChg>
      </pc:sldChg>
      <pc:sldChg chg="addSp delSp modSp del mod setBg modClrScheme chgLayout">
        <pc:chgData name="Edwin van Wijk" userId="b57533ae3ce3bd52" providerId="LiveId" clId="{A9C3A5A7-7C5C-420A-9A29-6A4B1A0EF2CF}" dt="2020-11-25T07:24:31.325" v="388" actId="47"/>
        <pc:sldMkLst>
          <pc:docMk/>
          <pc:sldMk cId="54472272" sldId="2076137728"/>
        </pc:sldMkLst>
        <pc:spChg chg="mod">
          <ac:chgData name="Edwin van Wijk" userId="b57533ae3ce3bd52" providerId="LiveId" clId="{A9C3A5A7-7C5C-420A-9A29-6A4B1A0EF2CF}" dt="2020-11-25T06:59:53.782" v="264" actId="20577"/>
          <ac:spMkLst>
            <pc:docMk/>
            <pc:sldMk cId="54472272" sldId="2076137728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5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6" creationId="{00000000-0000-0000-0000-000000000000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9" creationId="{72BAE0A0-DC3F-45D7-B8EF-D1B845F1FBC8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10" creationId="{0909AB4C-FA20-40D9-A3EF-DF38A4AF981D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12" creationId="{865F6435-03C7-4DAF-8039-80DB828143C7}"/>
          </ac:spMkLst>
        </pc:spChg>
        <pc:spChg chg="add mod">
          <ac:chgData name="Edwin van Wijk" userId="b57533ae3ce3bd52" providerId="LiveId" clId="{A9C3A5A7-7C5C-420A-9A29-6A4B1A0EF2CF}" dt="2020-11-25T06:58:28.315" v="212"/>
          <ac:spMkLst>
            <pc:docMk/>
            <pc:sldMk cId="54472272" sldId="2076137728"/>
            <ac:spMk id="13" creationId="{1FAA45E1-1FE8-4866-91CB-A61E5C5504A7}"/>
          </ac:spMkLst>
        </pc:spChg>
        <pc:picChg chg="del">
          <ac:chgData name="Edwin van Wijk" userId="b57533ae3ce3bd52" providerId="LiveId" clId="{A9C3A5A7-7C5C-420A-9A29-6A4B1A0EF2CF}" dt="2020-11-25T06:57:47.379" v="207" actId="478"/>
          <ac:picMkLst>
            <pc:docMk/>
            <pc:sldMk cId="54472272" sldId="2076137728"/>
            <ac:picMk id="2" creationId="{00000000-0000-0000-0000-000000000000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7" creationId="{AA02651A-E81D-44A2-A5BB-CC2A9E1DBCA2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8" creationId="{8DCF48B8-BC44-4ED5-AFEE-369375A3A548}"/>
          </ac:picMkLst>
        </pc:picChg>
      </pc:sldChg>
      <pc:sldChg chg="modSp mod">
        <pc:chgData name="Edwin van Wijk" userId="b57533ae3ce3bd52" providerId="LiveId" clId="{A9C3A5A7-7C5C-420A-9A29-6A4B1A0EF2CF}" dt="2020-11-25T07:48:39.539" v="633" actId="20577"/>
        <pc:sldMkLst>
          <pc:docMk/>
          <pc:sldMk cId="522728405" sldId="2076137730"/>
        </pc:sldMkLst>
        <pc:spChg chg="mod">
          <ac:chgData name="Edwin van Wijk" userId="b57533ae3ce3bd52" providerId="LiveId" clId="{A9C3A5A7-7C5C-420A-9A29-6A4B1A0EF2CF}" dt="2020-11-25T07:48:39.539" v="633" actId="20577"/>
          <ac:spMkLst>
            <pc:docMk/>
            <pc:sldMk cId="522728405" sldId="2076137730"/>
            <ac:spMk id="18" creationId="{692CB162-1693-4984-B235-7B334038B426}"/>
          </ac:spMkLst>
        </pc:spChg>
      </pc:sldChg>
      <pc:sldChg chg="addSp delSp modSp mod modAnim">
        <pc:chgData name="Edwin van Wijk" userId="b57533ae3ce3bd52" providerId="LiveId" clId="{A9C3A5A7-7C5C-420A-9A29-6A4B1A0EF2CF}" dt="2020-12-03T18:09:41.683" v="1131" actId="113"/>
        <pc:sldMkLst>
          <pc:docMk/>
          <pc:sldMk cId="2162361268" sldId="2076137732"/>
        </pc:sldMkLst>
        <pc:spChg chg="add mod">
          <ac:chgData name="Edwin van Wijk" userId="b57533ae3ce3bd52" providerId="LiveId" clId="{A9C3A5A7-7C5C-420A-9A29-6A4B1A0EF2CF}" dt="2020-12-03T18:09:41.683" v="1131" actId="113"/>
          <ac:spMkLst>
            <pc:docMk/>
            <pc:sldMk cId="2162361268" sldId="2076137732"/>
            <ac:spMk id="3" creationId="{6637E513-5735-4A83-B10D-14978EFB2AE6}"/>
          </ac:spMkLst>
        </pc:spChg>
        <pc:spChg chg="mod">
          <ac:chgData name="Edwin van Wijk" userId="b57533ae3ce3bd52" providerId="LiveId" clId="{A9C3A5A7-7C5C-420A-9A29-6A4B1A0EF2CF}" dt="2020-12-03T18:05:21.708" v="1106" actId="20577"/>
          <ac:spMkLst>
            <pc:docMk/>
            <pc:sldMk cId="2162361268" sldId="2076137732"/>
            <ac:spMk id="5" creationId="{9388EBC6-4337-4C9F-BFD8-F0DFEEB67989}"/>
          </ac:spMkLst>
        </pc:spChg>
        <pc:spChg chg="mod">
          <ac:chgData name="Edwin van Wijk" userId="b57533ae3ce3bd52" providerId="LiveId" clId="{A9C3A5A7-7C5C-420A-9A29-6A4B1A0EF2CF}" dt="2020-12-03T18:05:43.211" v="1115" actId="20577"/>
          <ac:spMkLst>
            <pc:docMk/>
            <pc:sldMk cId="2162361268" sldId="2076137732"/>
            <ac:spMk id="6" creationId="{0C01DAF3-43A6-4593-BA9D-F4336D7C8E62}"/>
          </ac:spMkLst>
        </pc:spChg>
        <pc:spChg chg="mod">
          <ac:chgData name="Edwin van Wijk" userId="b57533ae3ce3bd52" providerId="LiveId" clId="{A9C3A5A7-7C5C-420A-9A29-6A4B1A0EF2CF}" dt="2020-12-03T17:44:54.397" v="1054" actId="1037"/>
          <ac:spMkLst>
            <pc:docMk/>
            <pc:sldMk cId="2162361268" sldId="2076137732"/>
            <ac:spMk id="8" creationId="{A1280758-1DB1-4114-83E1-5EF1D938ED53}"/>
          </ac:spMkLst>
        </pc:spChg>
        <pc:spChg chg="mod">
          <ac:chgData name="Edwin van Wijk" userId="b57533ae3ce3bd52" providerId="LiveId" clId="{A9C3A5A7-7C5C-420A-9A29-6A4B1A0EF2CF}" dt="2020-12-03T17:44:22.821" v="1042" actId="1076"/>
          <ac:spMkLst>
            <pc:docMk/>
            <pc:sldMk cId="2162361268" sldId="2076137732"/>
            <ac:spMk id="9" creationId="{63A5BD6D-DCC2-4158-89FD-A51A15D44AAE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5" creationId="{DEC8988C-7DFF-43E7-AC2A-0A8176AE5846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6" creationId="{95D3440D-16E3-49A8-A88E-C37D3E96CB8D}"/>
          </ac:spMkLst>
        </pc:spChg>
        <pc:spChg chg="add mod">
          <ac:chgData name="Edwin van Wijk" userId="b57533ae3ce3bd52" providerId="LiveId" clId="{A9C3A5A7-7C5C-420A-9A29-6A4B1A0EF2CF}" dt="2020-12-03T17:44:15.242" v="1031" actId="571"/>
          <ac:spMkLst>
            <pc:docMk/>
            <pc:sldMk cId="2162361268" sldId="2076137732"/>
            <ac:spMk id="17" creationId="{4CCA6D36-92B3-4869-90CC-A8947A41D87F}"/>
          </ac:spMkLst>
        </pc:spChg>
        <pc:spChg chg="add mod">
          <ac:chgData name="Edwin van Wijk" userId="b57533ae3ce3bd52" providerId="LiveId" clId="{A9C3A5A7-7C5C-420A-9A29-6A4B1A0EF2CF}" dt="2020-12-03T17:44:20.128" v="1041" actId="1076"/>
          <ac:spMkLst>
            <pc:docMk/>
            <pc:sldMk cId="2162361268" sldId="2076137732"/>
            <ac:spMk id="18" creationId="{4C050D6A-BAD3-4467-A057-7AAEC2B19942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0" creationId="{5D0FF1C2-7242-4B14-8847-C6B3DB22E51B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1" creationId="{F7452595-C341-4629-A718-7BFCAAFA3806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2" creationId="{D4BEDAB4-8034-46D0-9ED2-22A77EF5D169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3" creationId="{CC2C1442-48F3-45E6-9558-6CD9329754DA}"/>
          </ac:spMkLst>
        </pc:spChg>
        <pc:spChg chg="add mod">
          <ac:chgData name="Edwin van Wijk" userId="b57533ae3ce3bd52" providerId="LiveId" clId="{A9C3A5A7-7C5C-420A-9A29-6A4B1A0EF2CF}" dt="2020-12-03T18:09:39.071" v="1130" actId="113"/>
          <ac:spMkLst>
            <pc:docMk/>
            <pc:sldMk cId="2162361268" sldId="2076137732"/>
            <ac:spMk id="24" creationId="{EC6B56DF-31CB-403B-AE9C-412721B39CA6}"/>
          </ac:spMkLst>
        </pc:spChg>
        <pc:grpChg chg="mod">
          <ac:chgData name="Edwin van Wijk" userId="b57533ae3ce3bd52" providerId="LiveId" clId="{A9C3A5A7-7C5C-420A-9A29-6A4B1A0EF2CF}" dt="2020-12-03T17:44:48.751" v="1050" actId="1035"/>
          <ac:grpSpMkLst>
            <pc:docMk/>
            <pc:sldMk cId="2162361268" sldId="2076137732"/>
            <ac:grpSpMk id="7" creationId="{9F3271B6-6747-4706-BCDF-F31F825BB491}"/>
          </ac:grpSpMkLst>
        </pc:grpChg>
        <pc:grpChg chg="del">
          <ac:chgData name="Edwin van Wijk" userId="b57533ae3ce3bd52" providerId="LiveId" clId="{A9C3A5A7-7C5C-420A-9A29-6A4B1A0EF2CF}" dt="2020-12-03T17:44:29.124" v="1043" actId="478"/>
          <ac:grpSpMkLst>
            <pc:docMk/>
            <pc:sldMk cId="2162361268" sldId="2076137732"/>
            <ac:grpSpMk id="11" creationId="{85E1BCFE-84F7-425A-AF44-4E9663FEF04B}"/>
          </ac:grpSpMkLst>
        </pc:grpChg>
        <pc:grpChg chg="add del mod">
          <ac:chgData name="Edwin van Wijk" userId="b57533ae3ce3bd52" providerId="LiveId" clId="{A9C3A5A7-7C5C-420A-9A29-6A4B1A0EF2CF}" dt="2020-12-03T17:43:48.645" v="1027"/>
          <ac:grpSpMkLst>
            <pc:docMk/>
            <pc:sldMk cId="2162361268" sldId="2076137732"/>
            <ac:grpSpMk id="14" creationId="{7D45406B-DB07-4326-A5E1-A5BD5FD3DDEE}"/>
          </ac:grpSpMkLst>
        </pc:grpChg>
        <pc:grpChg chg="add mod">
          <ac:chgData name="Edwin van Wijk" userId="b57533ae3ce3bd52" providerId="LiveId" clId="{A9C3A5A7-7C5C-420A-9A29-6A4B1A0EF2CF}" dt="2020-12-03T18:06:01.834" v="1124" actId="1035"/>
          <ac:grpSpMkLst>
            <pc:docMk/>
            <pc:sldMk cId="2162361268" sldId="2076137732"/>
            <ac:grpSpMk id="19" creationId="{0D2A5DF3-0D1F-4AA3-97D8-765F812A3709}"/>
          </ac:grpSpMkLst>
        </pc:grpChg>
      </pc:sldChg>
      <pc:sldChg chg="addSp delSp modSp">
        <pc:chgData name="Edwin van Wijk" userId="b57533ae3ce3bd52" providerId="LiveId" clId="{A9C3A5A7-7C5C-420A-9A29-6A4B1A0EF2CF}" dt="2020-11-25T07:49:39.382" v="638" actId="113"/>
        <pc:sldMkLst>
          <pc:docMk/>
          <pc:sldMk cId="808305675" sldId="2076137733"/>
        </pc:sldMkLst>
        <pc:spChg chg="add del mod">
          <ac:chgData name="Edwin van Wijk" userId="b57533ae3ce3bd52" providerId="LiveId" clId="{A9C3A5A7-7C5C-420A-9A29-6A4B1A0EF2CF}" dt="2020-11-25T07:49:31.577" v="636"/>
          <ac:spMkLst>
            <pc:docMk/>
            <pc:sldMk cId="808305675" sldId="2076137733"/>
            <ac:spMk id="4" creationId="{AA3D5280-58D8-4E2F-89F5-9250613E1676}"/>
          </ac:spMkLst>
        </pc:spChg>
        <pc:spChg chg="mod">
          <ac:chgData name="Edwin van Wijk" userId="b57533ae3ce3bd52" providerId="LiveId" clId="{A9C3A5A7-7C5C-420A-9A29-6A4B1A0EF2CF}" dt="2020-11-25T07:49:39.382" v="638" actId="113"/>
          <ac:spMkLst>
            <pc:docMk/>
            <pc:sldMk cId="808305675" sldId="2076137733"/>
            <ac:spMk id="6" creationId="{198E8A83-6AE2-439A-A84B-99A4E27CFADF}"/>
          </ac:spMkLst>
        </pc:spChg>
      </pc:sldChg>
      <pc:sldChg chg="addSp delSp modSp mod modTransition setBg modClrScheme chgLayout">
        <pc:chgData name="Edwin van Wijk" userId="b57533ae3ce3bd52" providerId="LiveId" clId="{A9C3A5A7-7C5C-420A-9A29-6A4B1A0EF2CF}" dt="2020-12-09T09:04:09.494" v="1133" actId="27636"/>
        <pc:sldMkLst>
          <pc:docMk/>
          <pc:sldMk cId="2303986907" sldId="2076137734"/>
        </pc:sldMkLst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2" creationId="{97C6E255-CA2C-4B86-94A3-BC1CCA79CD8C}"/>
          </ac:spMkLst>
        </pc:spChg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3" creationId="{A92C5F7C-5607-409E-B4A8-63FCDA9274FD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4" creationId="{894BE139-EE93-4950-875B-BDD820977195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5" creationId="{7B41608F-083A-420A-BA70-A03FB9184ED3}"/>
          </ac:spMkLst>
        </pc:spChg>
        <pc:spChg chg="mod">
          <ac:chgData name="Edwin van Wijk" userId="b57533ae3ce3bd52" providerId="LiveId" clId="{A9C3A5A7-7C5C-420A-9A29-6A4B1A0EF2CF}" dt="2020-12-03T17:51:55.832" v="1079" actId="20577"/>
          <ac:spMkLst>
            <pc:docMk/>
            <pc:sldMk cId="2303986907" sldId="2076137734"/>
            <ac:spMk id="12" creationId="{5C49174F-BA1B-4062-9062-AB5976F41984}"/>
          </ac:spMkLst>
        </pc:spChg>
        <pc:spChg chg="mod">
          <ac:chgData name="Edwin van Wijk" userId="b57533ae3ce3bd52" providerId="LiveId" clId="{A9C3A5A7-7C5C-420A-9A29-6A4B1A0EF2CF}" dt="2020-12-09T09:04:09.494" v="1133" actId="27636"/>
          <ac:spMkLst>
            <pc:docMk/>
            <pc:sldMk cId="2303986907" sldId="2076137734"/>
            <ac:spMk id="13" creationId="{7DECC042-0A99-4F6B-8902-68AEA080CCC3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4" creationId="{6CD2BDC0-F53E-4D4F-BF7C-40E2990CCF61}"/>
          </ac:spMkLst>
        </pc:spChg>
        <pc:spChg chg="mod">
          <ac:chgData name="Edwin van Wijk" userId="b57533ae3ce3bd52" providerId="LiveId" clId="{A9C3A5A7-7C5C-420A-9A29-6A4B1A0EF2CF}" dt="2020-12-03T17:52:15.983" v="1095" actId="1037"/>
          <ac:spMkLst>
            <pc:docMk/>
            <pc:sldMk cId="2303986907" sldId="2076137734"/>
            <ac:spMk id="17" creationId="{2D2CF944-E818-4010-A2A4-0258E2DA12C6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18" creationId="{E00F6721-AFA1-44F4-A3B0-9D3E2ABA2D96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9" creationId="{338CF288-A822-4D0D-BE6C-D0FD57FC86B1}"/>
          </ac:spMkLst>
        </pc:spChg>
        <pc:spChg chg="mod">
          <ac:chgData name="Edwin van Wijk" userId="b57533ae3ce3bd52" providerId="LiveId" clId="{A9C3A5A7-7C5C-420A-9A29-6A4B1A0EF2CF}" dt="2020-12-03T17:52:19.463" v="1098" actId="1037"/>
          <ac:spMkLst>
            <pc:docMk/>
            <pc:sldMk cId="2303986907" sldId="2076137734"/>
            <ac:spMk id="21" creationId="{0F8815AE-8940-4DAF-A409-84ADE9814D27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24" creationId="{E0DEDF89-9EE0-44E9-8262-8C1F3733398D}"/>
          </ac:spMkLst>
        </pc:spChg>
        <pc:spChg chg="add mod">
          <ac:chgData name="Edwin van Wijk" userId="b57533ae3ce3bd52" providerId="LiveId" clId="{A9C3A5A7-7C5C-420A-9A29-6A4B1A0EF2CF}" dt="2020-12-03T17:42:37.047" v="1010" actId="27636"/>
          <ac:spMkLst>
            <pc:docMk/>
            <pc:sldMk cId="2303986907" sldId="2076137734"/>
            <ac:spMk id="25" creationId="{2D3F0A09-A89D-457C-ADE1-53E6389BCB76}"/>
          </ac:spMkLst>
        </pc:spChg>
        <pc:spChg chg="del mod">
          <ac:chgData name="Edwin van Wijk" userId="b57533ae3ce3bd52" providerId="LiveId" clId="{A9C3A5A7-7C5C-420A-9A29-6A4B1A0EF2CF}" dt="2020-11-27T08:47:31.835" v="733" actId="478"/>
          <ac:spMkLst>
            <pc:docMk/>
            <pc:sldMk cId="2303986907" sldId="2076137734"/>
            <ac:spMk id="25" creationId="{361476CA-A5C8-4293-AA0F-9CC1018979A0}"/>
          </ac:spMkLst>
        </pc:spChg>
        <pc:spChg chg="add del mod ord">
          <ac:chgData name="Edwin van Wijk" userId="b57533ae3ce3bd52" providerId="LiveId" clId="{A9C3A5A7-7C5C-420A-9A29-6A4B1A0EF2CF}" dt="2020-11-27T08:51:36.903" v="845" actId="478"/>
          <ac:spMkLst>
            <pc:docMk/>
            <pc:sldMk cId="2303986907" sldId="2076137734"/>
            <ac:spMk id="26" creationId="{E424BDFB-1C2F-4607-8F1E-8F77DCD5400E}"/>
          </ac:spMkLst>
        </pc:spChg>
        <pc:spChg chg="add mod">
          <ac:chgData name="Edwin van Wijk" userId="b57533ae3ce3bd52" providerId="LiveId" clId="{A9C3A5A7-7C5C-420A-9A29-6A4B1A0EF2CF}" dt="2020-11-27T08:51:17.213" v="840" actId="207"/>
          <ac:spMkLst>
            <pc:docMk/>
            <pc:sldMk cId="2303986907" sldId="2076137734"/>
            <ac:spMk id="28" creationId="{27A90BE7-8F9F-4960-9591-7BEB7A0B83A6}"/>
          </ac:spMkLst>
        </pc:spChg>
        <pc:spChg chg="add mod">
          <ac:chgData name="Edwin van Wijk" userId="b57533ae3ce3bd52" providerId="LiveId" clId="{A9C3A5A7-7C5C-420A-9A29-6A4B1A0EF2CF}" dt="2020-11-27T08:52:30.383" v="861" actId="14100"/>
          <ac:spMkLst>
            <pc:docMk/>
            <pc:sldMk cId="2303986907" sldId="2076137734"/>
            <ac:spMk id="29" creationId="{0858D67E-60F2-4C29-B654-8356A4164ACB}"/>
          </ac:spMkLst>
        </pc:spChg>
        <pc:spChg chg="add del mod">
          <ac:chgData name="Edwin van Wijk" userId="b57533ae3ce3bd52" providerId="LiveId" clId="{A9C3A5A7-7C5C-420A-9A29-6A4B1A0EF2CF}" dt="2020-11-25T07:44:34.169" v="600" actId="478"/>
          <ac:spMkLst>
            <pc:docMk/>
            <pc:sldMk cId="2303986907" sldId="2076137734"/>
            <ac:spMk id="32" creationId="{E1EF11AD-D5A6-414B-BE1C-EF295A820397}"/>
          </ac:spMkLst>
        </pc:spChg>
        <pc:grpChg chg="mod">
          <ac:chgData name="Edwin van Wijk" userId="b57533ae3ce3bd52" providerId="LiveId" clId="{A9C3A5A7-7C5C-420A-9A29-6A4B1A0EF2CF}" dt="2020-12-03T17:52:15.983" v="1095" actId="1037"/>
          <ac:grpSpMkLst>
            <pc:docMk/>
            <pc:sldMk cId="2303986907" sldId="2076137734"/>
            <ac:grpSpMk id="36" creationId="{343130BC-90C1-4A12-8E6C-A8E0435A86A9}"/>
          </ac:grpSpMkLst>
        </pc:grpChg>
        <pc:grpChg chg="mod">
          <ac:chgData name="Edwin van Wijk" userId="b57533ae3ce3bd52" providerId="LiveId" clId="{A9C3A5A7-7C5C-420A-9A29-6A4B1A0EF2CF}" dt="2020-12-03T17:52:19.463" v="1098" actId="1037"/>
          <ac:grpSpMkLst>
            <pc:docMk/>
            <pc:sldMk cId="2303986907" sldId="2076137734"/>
            <ac:grpSpMk id="37" creationId="{B05210AA-44F8-4DF0-8A91-DBBE700ED009}"/>
          </ac:grpSpMkLst>
        </pc:grpChg>
        <pc:picChg chg="mod">
          <ac:chgData name="Edwin van Wijk" userId="b57533ae3ce3bd52" providerId="LiveId" clId="{A9C3A5A7-7C5C-420A-9A29-6A4B1A0EF2CF}" dt="2020-12-03T17:52:01.802" v="1081" actId="1035"/>
          <ac:picMkLst>
            <pc:docMk/>
            <pc:sldMk cId="2303986907" sldId="2076137734"/>
            <ac:picMk id="11" creationId="{DC101C2E-7444-488E-B084-B0C18FAA8C71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16" creationId="{97009895-09AC-4F96-AFF0-B89639C54D9B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2" creationId="{B67A8D1B-0F35-459E-870F-5F6D1FC5DF3F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3" creationId="{1B4825AF-D854-4550-816D-C962FD23BDE5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29" creationId="{DCA015E1-EF5D-47BF-AB76-006766934E2E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30" creationId="{C1A6CDE5-3DCC-475C-B50C-77C86A74423A}"/>
          </ac:picMkLst>
        </pc:picChg>
        <pc:picChg chg="add mod">
          <ac:chgData name="Edwin van Wijk" userId="b57533ae3ce3bd52" providerId="LiveId" clId="{A9C3A5A7-7C5C-420A-9A29-6A4B1A0EF2CF}" dt="2020-12-03T17:52:10.448" v="1088" actId="1037"/>
          <ac:picMkLst>
            <pc:docMk/>
            <pc:sldMk cId="2303986907" sldId="2076137734"/>
            <ac:picMk id="31" creationId="{7CAC4342-671C-4858-A37E-2303543FF27E}"/>
          </ac:picMkLst>
        </pc:picChg>
        <pc:picChg chg="del">
          <ac:chgData name="Edwin van Wijk" userId="b57533ae3ce3bd52" providerId="LiveId" clId="{A9C3A5A7-7C5C-420A-9A29-6A4B1A0EF2CF}" dt="2020-11-25T07:42:38.838" v="577" actId="478"/>
          <ac:picMkLst>
            <pc:docMk/>
            <pc:sldMk cId="2303986907" sldId="2076137734"/>
            <ac:picMk id="35" creationId="{345246A4-6CC6-4E41-8314-3FB885380FB8}"/>
          </ac:picMkLst>
        </pc:picChg>
        <pc:cxnChg chg="mod">
          <ac:chgData name="Edwin van Wijk" userId="b57533ae3ce3bd52" providerId="LiveId" clId="{A9C3A5A7-7C5C-420A-9A29-6A4B1A0EF2CF}" dt="2020-11-27T08:51:25.135" v="842" actId="14100"/>
          <ac:cxnSpMkLst>
            <pc:docMk/>
            <pc:sldMk cId="2303986907" sldId="2076137734"/>
            <ac:cxnSpMk id="27" creationId="{52451279-8DBB-448E-80A0-9EC64DF74407}"/>
          </ac:cxnSpMkLst>
        </pc:cxnChg>
      </pc:sldChg>
      <pc:sldChg chg="addSp delSp modSp new mod ord setBg modClrScheme chgLayout">
        <pc:chgData name="Edwin van Wijk" userId="b57533ae3ce3bd52" providerId="LiveId" clId="{A9C3A5A7-7C5C-420A-9A29-6A4B1A0EF2CF}" dt="2020-11-27T08:44:07.720" v="689" actId="1076"/>
        <pc:sldMkLst>
          <pc:docMk/>
          <pc:sldMk cId="783832177" sldId="2076137739"/>
        </pc:sldMkLst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2" creationId="{96EE7BEC-7EE7-4958-8402-85921A9499B0}"/>
          </ac:spMkLst>
        </pc:spChg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3" creationId="{47399724-A7D3-4DE9-BD90-627EB770800B}"/>
          </ac:spMkLst>
        </pc:spChg>
        <pc:spChg chg="del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4" creationId="{1E1DD282-4573-4AFF-9535-DA0D7F61E1C9}"/>
          </ac:spMkLst>
        </pc:spChg>
        <pc:spChg chg="add mod ord">
          <ac:chgData name="Edwin van Wijk" userId="b57533ae3ce3bd52" providerId="LiveId" clId="{A9C3A5A7-7C5C-420A-9A29-6A4B1A0EF2CF}" dt="2020-11-25T07:01:36.633" v="368" actId="114"/>
          <ac:spMkLst>
            <pc:docMk/>
            <pc:sldMk cId="783832177" sldId="2076137739"/>
            <ac:spMk id="5" creationId="{9B3BB442-307B-498A-8117-A9B3A1229F24}"/>
          </ac:spMkLst>
        </pc:spChg>
        <pc:spChg chg="add del mod ord">
          <ac:chgData name="Edwin van Wijk" userId="b57533ae3ce3bd52" providerId="LiveId" clId="{A9C3A5A7-7C5C-420A-9A29-6A4B1A0EF2CF}" dt="2020-11-25T06:53:52.678" v="138" actId="478"/>
          <ac:spMkLst>
            <pc:docMk/>
            <pc:sldMk cId="783832177" sldId="2076137739"/>
            <ac:spMk id="6" creationId="{C98A7CEC-DCA0-47FD-A6EC-75041D34264D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7" creationId="{94B3AC75-732F-4538-8B5A-A3A2E7BBB967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9" creationId="{5F6AE9FE-106B-414E-BC9C-99BD22E9885E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16" creationId="{A2E230C0-0483-460F-AD5F-3FF84CAA9FE5}"/>
          </ac:spMkLst>
        </pc:spChg>
        <pc:spChg chg="add del mod">
          <ac:chgData name="Edwin van Wijk" userId="b57533ae3ce3bd52" providerId="LiveId" clId="{A9C3A5A7-7C5C-420A-9A29-6A4B1A0EF2CF}" dt="2020-11-25T06:56:05.078" v="170" actId="478"/>
          <ac:spMkLst>
            <pc:docMk/>
            <pc:sldMk cId="783832177" sldId="2076137739"/>
            <ac:spMk id="19" creationId="{CBA204CE-887F-4D07-A007-9F391EA59182}"/>
          </ac:spMkLst>
        </pc:spChg>
        <pc:spChg chg="add del mod">
          <ac:chgData name="Edwin van Wijk" userId="b57533ae3ce3bd52" providerId="LiveId" clId="{A9C3A5A7-7C5C-420A-9A29-6A4B1A0EF2CF}" dt="2020-11-25T06:54:07.482" v="142" actId="478"/>
          <ac:spMkLst>
            <pc:docMk/>
            <pc:sldMk cId="783832177" sldId="2076137739"/>
            <ac:spMk id="20" creationId="{477F08D9-6478-40BC-AEAA-7E67D112AF33}"/>
          </ac:spMkLst>
        </pc:spChg>
        <pc:spChg chg="add mod">
          <ac:chgData name="Edwin van Wijk" userId="b57533ae3ce3bd52" providerId="LiveId" clId="{A9C3A5A7-7C5C-420A-9A29-6A4B1A0EF2CF}" dt="2020-11-27T08:44:07.720" v="689" actId="1076"/>
          <ac:spMkLst>
            <pc:docMk/>
            <pc:sldMk cId="783832177" sldId="2076137739"/>
            <ac:spMk id="21" creationId="{4D096D15-9FF9-4270-81F9-6A9768FFCE8E}"/>
          </ac:spMkLst>
        </pc:spChg>
        <pc:spChg chg="mod">
          <ac:chgData name="Edwin van Wijk" userId="b57533ae3ce3bd52" providerId="LiveId" clId="{A9C3A5A7-7C5C-420A-9A29-6A4B1A0EF2CF}" dt="2020-11-25T06:54:30.696" v="148"/>
          <ac:spMkLst>
            <pc:docMk/>
            <pc:sldMk cId="783832177" sldId="2076137739"/>
            <ac:spMk id="26" creationId="{55549E04-C0ED-49CD-B317-251D6F022328}"/>
          </ac:spMkLst>
        </pc:spChg>
        <pc:spChg chg="add del mod">
          <ac:chgData name="Edwin van Wijk" userId="b57533ae3ce3bd52" providerId="LiveId" clId="{A9C3A5A7-7C5C-420A-9A29-6A4B1A0EF2CF}" dt="2020-11-25T06:56:28.084" v="176" actId="478"/>
          <ac:spMkLst>
            <pc:docMk/>
            <pc:sldMk cId="783832177" sldId="2076137739"/>
            <ac:spMk id="29" creationId="{6F2996D3-FCBF-4315-9D25-21636E8A85A4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2" creationId="{D0E3E16D-EAEB-422B-896B-2BDD1A8D2201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3" creationId="{AFAB2B54-29CB-4B60-AB2A-D85D0D19C029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4" creationId="{5DB54AFE-7C9F-4175-A934-8B43B481538C}"/>
          </ac:spMkLst>
        </pc:spChg>
        <pc:spChg chg="add mod ord">
          <ac:chgData name="Edwin van Wijk" userId="b57533ae3ce3bd52" providerId="LiveId" clId="{A9C3A5A7-7C5C-420A-9A29-6A4B1A0EF2CF}" dt="2020-11-25T07:24:23.064" v="387" actId="14100"/>
          <ac:spMkLst>
            <pc:docMk/>
            <pc:sldMk cId="783832177" sldId="2076137739"/>
            <ac:spMk id="35" creationId="{967271C1-B5CA-4124-8163-885A2F4056A0}"/>
          </ac:spMkLst>
        </pc:spChg>
        <pc:grpChg chg="add del mod">
          <ac:chgData name="Edwin van Wijk" userId="b57533ae3ce3bd52" providerId="LiveId" clId="{A9C3A5A7-7C5C-420A-9A29-6A4B1A0EF2CF}" dt="2020-11-25T07:02:20.787" v="376" actId="478"/>
          <ac:grpSpMkLst>
            <pc:docMk/>
            <pc:sldMk cId="783832177" sldId="2076137739"/>
            <ac:grpSpMk id="8" creationId="{ABACE64C-D830-447A-8214-87544CD42928}"/>
          </ac:grpSpMkLst>
        </pc:grpChg>
        <pc:grpChg chg="add mod ord">
          <ac:chgData name="Edwin van Wijk" userId="b57533ae3ce3bd52" providerId="LiveId" clId="{A9C3A5A7-7C5C-420A-9A29-6A4B1A0EF2CF}" dt="2020-11-27T08:44:02.920" v="688" actId="1076"/>
          <ac:grpSpMkLst>
            <pc:docMk/>
            <pc:sldMk cId="783832177" sldId="2076137739"/>
            <ac:grpSpMk id="24" creationId="{F81F2491-151D-4960-BA30-DBDA67D00346}"/>
          </ac:grpSpMkLst>
        </pc:grpChg>
        <pc:picChg chg="add del mod modCrop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1" creationId="{5C1480CF-DDA8-4944-A966-114D4BB5199E}"/>
          </ac:picMkLst>
        </pc:picChg>
        <pc:picChg chg="add del mod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2" creationId="{077A22B0-102A-475A-9EFD-D6153D48B9B3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3" creationId="{3A25177B-4D78-44C2-8094-89E6041E472E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5" creationId="{5F7057C2-CC8D-4D5B-A19B-9112AC859251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7" creationId="{8D34D110-7E6D-4A34-A952-C4B1B392E1B8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8" creationId="{B3E991E1-59D9-4B38-8A2F-975E8ECD6E00}"/>
          </ac:picMkLst>
        </pc:picChg>
        <pc:picChg chg="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22" creationId="{B2C392E4-7156-4FEB-89C7-5C4BC0A2C73F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23" creationId="{E80F6F59-BFAE-4463-A05C-3E9F346E4036}"/>
          </ac:picMkLst>
        </pc:picChg>
        <pc:picChg chg="mod">
          <ac:chgData name="Edwin van Wijk" userId="b57533ae3ce3bd52" providerId="LiveId" clId="{A9C3A5A7-7C5C-420A-9A29-6A4B1A0EF2CF}" dt="2020-11-25T06:54:30.696" v="148"/>
          <ac:picMkLst>
            <pc:docMk/>
            <pc:sldMk cId="783832177" sldId="2076137739"/>
            <ac:picMk id="25" creationId="{99C64DDD-72EA-4837-A1D9-6BEE0B72C18D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7" creationId="{D3E627CC-084A-48E5-BFC5-ACC83B11776F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8" creationId="{A6B16221-2137-46D3-B079-CAA61C71B579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0" creationId="{CFE8F5A3-8FEB-45DE-BADE-8A4767F53CFA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1" creationId="{E0B82185-953E-438A-AB4E-6F035C2B3885}"/>
          </ac:picMkLst>
        </pc:picChg>
        <pc:picChg chg="add del mod">
          <ac:chgData name="Edwin van Wijk" userId="b57533ae3ce3bd52" providerId="LiveId" clId="{A9C3A5A7-7C5C-420A-9A29-6A4B1A0EF2CF}" dt="2020-11-25T07:02:19.344" v="375" actId="478"/>
          <ac:picMkLst>
            <pc:docMk/>
            <pc:sldMk cId="783832177" sldId="2076137739"/>
            <ac:picMk id="1026" creationId="{17C85BDA-1F43-4F15-BF69-31583EA8F10D}"/>
          </ac:picMkLst>
        </pc:picChg>
        <pc:picChg chg="add 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add del mod">
        <pc:chgData name="Edwin van Wijk" userId="b57533ae3ce3bd52" providerId="LiveId" clId="{A9C3A5A7-7C5C-420A-9A29-6A4B1A0EF2CF}" dt="2020-11-25T07:35:08.401" v="540" actId="47"/>
        <pc:sldMkLst>
          <pc:docMk/>
          <pc:sldMk cId="2884805431" sldId="2076137740"/>
        </pc:sldMkLst>
        <pc:spChg chg="add del mod">
          <ac:chgData name="Edwin van Wijk" userId="b57533ae3ce3bd52" providerId="LiveId" clId="{A9C3A5A7-7C5C-420A-9A29-6A4B1A0EF2CF}" dt="2020-11-25T07:33:32.553" v="526"/>
          <ac:spMkLst>
            <pc:docMk/>
            <pc:sldMk cId="2884805431" sldId="2076137740"/>
            <ac:spMk id="102" creationId="{46D53863-DA50-431C-A3AB-43BD55A0C027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5" creationId="{BD8A4A6E-1F02-4A5C-899D-CB2AE800F63F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8" creationId="{C65EACEE-DCF9-4DF3-8086-AE062FEE6382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77" creationId="{EE864C19-8A2A-42F0-9C54-DFF8DA71532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1" creationId="{71CE9C4B-E829-4392-8ED0-4DC64BB40A8A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2" creationId="{B86093A7-7719-4FC5-9354-B798366D3D76}"/>
          </ac:spMkLst>
        </pc:spChg>
        <pc:spChg chg="mod">
          <ac:chgData name="Edwin van Wijk" userId="b57533ae3ce3bd52" providerId="LiveId" clId="{A9C3A5A7-7C5C-420A-9A29-6A4B1A0EF2CF}" dt="2020-11-25T07:33:55.173" v="535" actId="1076"/>
          <ac:spMkLst>
            <pc:docMk/>
            <pc:sldMk cId="2884805431" sldId="2076137740"/>
            <ac:spMk id="193" creationId="{AA13B01B-E166-465D-A479-CA096465958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4" creationId="{88620F0F-6C6D-4B35-86FB-48A4CB41A9FC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196" creationId="{EFD0B772-2427-4A51-9CEE-A5A68B40D948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0" creationId="{E4F21F65-43B1-4C16-A63D-DF5EE8292DE7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2" creationId="{1CBB42AB-0D6B-44F8-A3DF-C5A226FF8C9D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4" creationId="{E39BD319-5FDF-40E7-B475-3FA94171E711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6" creationId="{C2D83C64-A93C-43A5-8CDD-1EBC2D722F3E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7" creationId="{EB6E158F-6432-4946-BD40-21CD8CF9F799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8" creationId="{E1C8629C-0D0F-4E57-A18F-AFD9F812DE8E}"/>
          </ac:spMkLst>
        </pc:s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3" creationId="{48A07E0B-EEF3-4E48-AF06-97F78F15CFFA}"/>
          </ac:grpSpMkLst>
        </pc:grpChg>
        <pc:grpChg chg="add del mod">
          <ac:chgData name="Edwin van Wijk" userId="b57533ae3ce3bd52" providerId="LiveId" clId="{A9C3A5A7-7C5C-420A-9A29-6A4B1A0EF2CF}" dt="2020-11-25T07:33:32.553" v="526"/>
          <ac:grpSpMkLst>
            <pc:docMk/>
            <pc:sldMk cId="2884805431" sldId="2076137740"/>
            <ac:grpSpMk id="158" creationId="{20A352FE-8847-43A6-888F-0694C87EA712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4" creationId="{F3E04BE3-E2FA-498B-A57C-878D24FE9D61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6" creationId="{AE00DC1F-612B-4826-8C6B-1296B0632596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7" creationId="{AFD57806-5A32-4E7D-B69A-5EE66F215EF5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76" creationId="{5500ADAD-7B73-490F-BCF4-096207FDE5A5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90" creationId="{694CAA0F-0A50-48F8-830A-8477CC2F78F7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5" creationId="{A87F5F6C-E50D-4F5F-86F9-4FBF11C24CC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7" creationId="{F746A8F0-D6DB-41C6-B9FB-97CD1A864AE2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8" creationId="{8B833E6B-036A-4C1B-B4A2-7334A395A7F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205" creationId="{08B85623-3803-4F3B-B6C8-1CC13146DA92}"/>
          </ac:grpSpMkLst>
        </pc:grp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1" creationId="{C96889A7-8798-4312-954E-A00CC8C67B3D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2" creationId="{D7DAB4D9-65A8-41F0-B48D-FD84586DCF8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3" creationId="{885437F9-3475-471E-AE64-433283B66E34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4" creationId="{2FFF044F-ED8C-4A45-9492-319C3791D8F7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5" creationId="{87A65C13-264A-4C9E-B02B-684D314AC6CB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199" creationId="{BD0BBB98-2C79-486E-AD5F-4FE9366BB2D5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1" creationId="{3C40051A-CFE9-4377-8BAE-EC703E294B3A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3" creationId="{46B5DCAE-AA92-4C2D-B422-65A8DDDA34A9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9" creationId="{5A826B91-2880-4E16-8F3B-47925EADFD1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026" creationId="{C31FAAD5-5DE3-4295-AA60-B8E8006A21E8}"/>
          </ac:picMkLst>
        </pc:pic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3" creationId="{6EA5583D-1A77-4624-A657-A2AD474D6DD2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6" creationId="{2EA31DFE-6229-4669-A436-0E957A53D187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7" creationId="{1BC79B4A-63BE-48EA-BA92-3B9768B95C9F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57" creationId="{525BC9BF-0E39-4DCB-A31B-5157B256F5B9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69" creationId="{AACC05A3-37B3-4DA3-8D9C-92E05BD98250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70" creationId="{AC9D792C-0052-4012-AE0D-3AB35AF85650}"/>
          </ac:cxnSpMkLst>
        </pc:cxnChg>
      </pc:sldChg>
      <pc:sldChg chg="addSp delSp modSp add del mod">
        <pc:chgData name="Edwin van Wijk" userId="b57533ae3ce3bd52" providerId="LiveId" clId="{A9C3A5A7-7C5C-420A-9A29-6A4B1A0EF2CF}" dt="2020-11-25T07:24:31.325" v="388" actId="47"/>
        <pc:sldMkLst>
          <pc:docMk/>
          <pc:sldMk cId="3384975654" sldId="2076137740"/>
        </pc:sldMkLst>
        <pc:spChg chg="mod">
          <ac:chgData name="Edwin van Wijk" userId="b57533ae3ce3bd52" providerId="LiveId" clId="{A9C3A5A7-7C5C-420A-9A29-6A4B1A0EF2CF}" dt="2020-11-25T06:59:46.919" v="250" actId="20577"/>
          <ac:spMkLst>
            <pc:docMk/>
            <pc:sldMk cId="3384975654" sldId="2076137740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7:00:05.292" v="269" actId="20577"/>
          <ac:spMkLst>
            <pc:docMk/>
            <pc:sldMk cId="3384975654" sldId="2076137740"/>
            <ac:spMk id="12" creationId="{865F6435-03C7-4DAF-8039-80DB828143C7}"/>
          </ac:spMkLst>
        </pc:spChg>
        <pc:spChg chg="mod">
          <ac:chgData name="Edwin van Wijk" userId="b57533ae3ce3bd52" providerId="LiveId" clId="{A9C3A5A7-7C5C-420A-9A29-6A4B1A0EF2CF}" dt="2020-11-25T06:59:11.387" v="217"/>
          <ac:spMkLst>
            <pc:docMk/>
            <pc:sldMk cId="3384975654" sldId="2076137740"/>
            <ac:spMk id="14" creationId="{F264FAB6-87ED-4224-8A5B-B5E6D82B0211}"/>
          </ac:spMkLst>
        </pc:spChg>
        <pc:grpChg chg="add mod">
          <ac:chgData name="Edwin van Wijk" userId="b57533ae3ce3bd52" providerId="LiveId" clId="{A9C3A5A7-7C5C-420A-9A29-6A4B1A0EF2CF}" dt="2020-11-25T06:59:18.065" v="219" actId="1076"/>
          <ac:grpSpMkLst>
            <pc:docMk/>
            <pc:sldMk cId="3384975654" sldId="2076137740"/>
            <ac:grpSpMk id="10" creationId="{73BFFFA2-C656-4003-8962-4E689D107AC5}"/>
          </ac:grpSpMkLst>
        </pc:grpChg>
        <pc:picChg chg="del mod modVis">
          <ac:chgData name="Edwin van Wijk" userId="b57533ae3ce3bd52" providerId="LiveId" clId="{A9C3A5A7-7C5C-420A-9A29-6A4B1A0EF2CF}" dt="2020-11-25T06:59:33.434" v="222" actId="478"/>
          <ac:picMkLst>
            <pc:docMk/>
            <pc:sldMk cId="3384975654" sldId="2076137740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9:11.387" v="217"/>
          <ac:picMkLst>
            <pc:docMk/>
            <pc:sldMk cId="3384975654" sldId="2076137740"/>
            <ac:picMk id="11" creationId="{386A5828-E3CF-4225-8EC1-F7AC47FB15B8}"/>
          </ac:picMkLst>
        </pc:picChg>
      </pc:sldChg>
      <pc:sldMasterChg chg="modSp mod">
        <pc:chgData name="Edwin van Wijk" userId="b57533ae3ce3bd52" providerId="LiveId" clId="{A9C3A5A7-7C5C-420A-9A29-6A4B1A0EF2CF}" dt="2020-12-09T09:04:09.581" v="1138" actId="27636"/>
        <pc:sldMasterMkLst>
          <pc:docMk/>
          <pc:sldMasterMk cId="2976398581" sldId="2147483722"/>
        </pc:sldMasterMkLst>
        <pc:spChg chg="mod">
          <ac:chgData name="Edwin van Wijk" userId="b57533ae3ce3bd52" providerId="LiveId" clId="{A9C3A5A7-7C5C-420A-9A29-6A4B1A0EF2CF}" dt="2020-12-09T09:04:09.573" v="1136" actId="27636"/>
          <ac:spMkLst>
            <pc:docMk/>
            <pc:sldMasterMk cId="2976398581" sldId="2147483722"/>
            <ac:spMk id="5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66" v="1134" actId="27636"/>
          <ac:spMkLst>
            <pc:docMk/>
            <pc:sldMasterMk cId="2976398581" sldId="2147483722"/>
            <ac:spMk id="5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576" v="1137" actId="27636"/>
          <ac:spMkLst>
            <pc:docMk/>
            <pc:sldMasterMk cId="2976398581" sldId="2147483722"/>
            <ac:spMk id="56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581" v="1138" actId="27636"/>
          <ac:spMkLst>
            <pc:docMk/>
            <pc:sldMasterMk cId="2976398581" sldId="2147483722"/>
            <ac:spMk id="57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69" v="1135" actId="27636"/>
          <ac:spMkLst>
            <pc:docMk/>
            <pc:sldMasterMk cId="2976398581" sldId="2147483722"/>
            <ac:spMk id="58" creationId="{66BF1245-79F6-BB46-8211-1F6CFF8FC909}"/>
          </ac:spMkLst>
        </pc:spChg>
      </pc:sldMasterChg>
      <pc:sldMasterChg chg="modSp mod">
        <pc:chgData name="Edwin van Wijk" userId="b57533ae3ce3bd52" providerId="LiveId" clId="{A9C3A5A7-7C5C-420A-9A29-6A4B1A0EF2CF}" dt="2020-12-09T09:04:09.606" v="1143" actId="27636"/>
        <pc:sldMasterMkLst>
          <pc:docMk/>
          <pc:sldMasterMk cId="1296453598" sldId="2147483739"/>
        </pc:sldMasterMkLst>
        <pc:spChg chg="mod">
          <ac:chgData name="Edwin van Wijk" userId="b57533ae3ce3bd52" providerId="LiveId" clId="{A9C3A5A7-7C5C-420A-9A29-6A4B1A0EF2CF}" dt="2020-12-09T09:04:09.599" v="1141" actId="27636"/>
          <ac:spMkLst>
            <pc:docMk/>
            <pc:sldMasterMk cId="1296453598" sldId="2147483739"/>
            <ac:spMk id="142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93" v="1140" actId="27636"/>
          <ac:spMkLst>
            <pc:docMk/>
            <pc:sldMasterMk cId="1296453598" sldId="2147483739"/>
            <ac:spMk id="143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606" v="1143" actId="27636"/>
          <ac:spMkLst>
            <pc:docMk/>
            <pc:sldMasterMk cId="1296453598" sldId="2147483739"/>
            <ac:spMk id="14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89" v="1139" actId="27636"/>
          <ac:spMkLst>
            <pc:docMk/>
            <pc:sldMasterMk cId="1296453598" sldId="2147483739"/>
            <ac:spMk id="14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602" v="1142" actId="27636"/>
          <ac:spMkLst>
            <pc:docMk/>
            <pc:sldMasterMk cId="1296453598" sldId="2147483739"/>
            <ac:spMk id="147" creationId="{66BF1245-79F6-BB46-8211-1F6CFF8FC909}"/>
          </ac:spMkLst>
        </pc:spChg>
      </pc:sldMasterChg>
    </pc:docChg>
  </pc:docChgLst>
  <pc:docChgLst>
    <pc:chgData name="Edwin van Wijk" userId="b57533ae3ce3bd52" providerId="LiveId" clId="{D70317EB-563E-4C4B-8157-513C1F421930}"/>
    <pc:docChg chg="undo custSel addSld delSld modSld delMainMaster modMainMaster delSection modSection">
      <pc:chgData name="Edwin van Wijk" userId="b57533ae3ce3bd52" providerId="LiveId" clId="{D70317EB-563E-4C4B-8157-513C1F421930}" dt="2021-03-25T19:48:32.345" v="214" actId="1076"/>
      <pc:docMkLst>
        <pc:docMk/>
      </pc:docMkLst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062345362" sldId="2076136798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113217863" sldId="207613680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305114139" sldId="207613680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913149446" sldId="2076136806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33435046" sldId="2076136809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768829246" sldId="20761368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003434031" sldId="207613686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849879203" sldId="20761368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263748440" sldId="2076136880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690265975" sldId="207613688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682708468" sldId="2076137622"/>
        </pc:sldMkLst>
      </pc:sldChg>
      <pc:sldChg chg="addSp delSp modSp mod modClrScheme chgLayout">
        <pc:chgData name="Edwin van Wijk" userId="b57533ae3ce3bd52" providerId="LiveId" clId="{D70317EB-563E-4C4B-8157-513C1F421930}" dt="2021-03-25T19:43:09.245" v="158" actId="14100"/>
        <pc:sldMkLst>
          <pc:docMk/>
          <pc:sldMk cId="4185302128" sldId="2076137624"/>
        </pc:sldMkLst>
        <pc:spChg chg="mod">
          <ac:chgData name="Edwin van Wijk" userId="b57533ae3ce3bd52" providerId="LiveId" clId="{D70317EB-563E-4C4B-8157-513C1F421930}" dt="2021-03-25T19:42:47.908" v="153" actId="1076"/>
          <ac:spMkLst>
            <pc:docMk/>
            <pc:sldMk cId="4185302128" sldId="2076137624"/>
            <ac:spMk id="10" creationId="{D4C08D80-F694-4A7B-9FE4-42A957F6D60C}"/>
          </ac:spMkLst>
        </pc:spChg>
        <pc:spChg chg="mod">
          <ac:chgData name="Edwin van Wijk" userId="b57533ae3ce3bd52" providerId="LiveId" clId="{D70317EB-563E-4C4B-8157-513C1F421930}" dt="2021-03-25T19:41:52.672" v="142" actId="1076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D70317EB-563E-4C4B-8157-513C1F421930}" dt="2021-03-25T19:37:18.121" v="111" actId="207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7:18.121" v="111" actId="207"/>
          <ac:spMkLst>
            <pc:docMk/>
            <pc:sldMk cId="4185302128" sldId="2076137624"/>
            <ac:spMk id="55" creationId="{9A276B59-64FE-40FA-B6F2-328B6D6746D0}"/>
          </ac:spMkLst>
        </pc:spChg>
        <pc:spChg chg="mod">
          <ac:chgData name="Edwin van Wijk" userId="b57533ae3ce3bd52" providerId="LiveId" clId="{D70317EB-563E-4C4B-8157-513C1F421930}" dt="2021-03-25T19:41:52.672" v="142" actId="1076"/>
          <ac:spMkLst>
            <pc:docMk/>
            <pc:sldMk cId="4185302128" sldId="2076137624"/>
            <ac:spMk id="65" creationId="{5A40FFD1-B487-456A-A914-99C4CD621AB1}"/>
          </ac:spMkLst>
        </pc:spChg>
        <pc:spChg chg="mod">
          <ac:chgData name="Edwin van Wijk" userId="b57533ae3ce3bd52" providerId="LiveId" clId="{D70317EB-563E-4C4B-8157-513C1F421930}" dt="2021-03-25T19:42:22.840" v="147" actId="1076"/>
          <ac:spMkLst>
            <pc:docMk/>
            <pc:sldMk cId="4185302128" sldId="2076137624"/>
            <ac:spMk id="88" creationId="{3524887B-3B85-40BA-BD54-756DE487477D}"/>
          </ac:spMkLst>
        </pc:spChg>
        <pc:grpChg chg="mod">
          <ac:chgData name="Edwin van Wijk" userId="b57533ae3ce3bd52" providerId="LiveId" clId="{D70317EB-563E-4C4B-8157-513C1F421930}" dt="2021-03-25T19:42:02.888" v="143" actId="1076"/>
          <ac:grpSpMkLst>
            <pc:docMk/>
            <pc:sldMk cId="4185302128" sldId="207613762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7:18.121" v="111" actId="207"/>
          <ac:grpSpMkLst>
            <pc:docMk/>
            <pc:sldMk cId="4185302128" sldId="2076137624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7:18.121" v="111" actId="207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7:18.121" v="111" actId="207"/>
          <ac:picMkLst>
            <pc:docMk/>
            <pc:sldMk cId="4185302128" sldId="2076137624"/>
            <ac:picMk id="56" creationId="{F1E81F56-E909-4270-B891-92FC68B4ECDF}"/>
          </ac:picMkLst>
        </pc:picChg>
        <pc:picChg chg="mod">
          <ac:chgData name="Edwin van Wijk" userId="b57533ae3ce3bd52" providerId="LiveId" clId="{D70317EB-563E-4C4B-8157-513C1F421930}" dt="2021-03-25T19:41:52.672" v="142" actId="1076"/>
          <ac:picMkLst>
            <pc:docMk/>
            <pc:sldMk cId="4185302128" sldId="2076137624"/>
            <ac:picMk id="80" creationId="{DA225AA3-F9EC-4E21-8DC3-2C4DF4259997}"/>
          </ac:picMkLst>
        </pc:picChg>
        <pc:cxnChg chg="mod">
          <ac:chgData name="Edwin van Wijk" userId="b57533ae3ce3bd52" providerId="LiveId" clId="{D70317EB-563E-4C4B-8157-513C1F421930}" dt="2021-03-25T19:37:22.126" v="112" actId="208"/>
          <ac:cxnSpMkLst>
            <pc:docMk/>
            <pc:sldMk cId="4185302128" sldId="207613762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22.126" v="112" actId="208"/>
          <ac:cxnSpMkLst>
            <pc:docMk/>
            <pc:sldMk cId="4185302128" sldId="2076137624"/>
            <ac:cxnSpMk id="14" creationId="{2120D49E-AB49-4DFD-AB34-2724E47EC851}"/>
          </ac:cxnSpMkLst>
        </pc:cxnChg>
        <pc:cxnChg chg="add mod">
          <ac:chgData name="Edwin van Wijk" userId="b57533ae3ce3bd52" providerId="LiveId" clId="{D70317EB-563E-4C4B-8157-513C1F421930}" dt="2021-03-25T19:43:00.933" v="157" actId="108"/>
          <ac:cxnSpMkLst>
            <pc:docMk/>
            <pc:sldMk cId="4185302128" sldId="2076137624"/>
            <ac:cxnSpMk id="63" creationId="{267727FA-0D96-4C52-8C84-C72C315EFE83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67" creationId="{C41A410F-72FD-4290-B8DE-636B31274D76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74" creationId="{D8E576A5-3586-449E-8858-DBC0B1CB5DAD}"/>
          </ac:cxnSpMkLst>
        </pc:cxnChg>
        <pc:cxnChg chg="del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D70317EB-563E-4C4B-8157-513C1F421930}" dt="2021-03-25T19:43:09.245" v="158" actId="14100"/>
          <ac:cxnSpMkLst>
            <pc:docMk/>
            <pc:sldMk cId="4185302128" sldId="2076137624"/>
            <ac:cxnSpMk id="97" creationId="{C51F7B35-A8D2-406D-8AC0-A20D9CB339DD}"/>
          </ac:cxnSpMkLst>
        </pc:cxn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645276058" sldId="207613764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426088795" sldId="20761376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162106796" sldId="20761376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78881436" sldId="207613767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05356808" sldId="2076137675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65305629" sldId="2076137676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670886921" sldId="207613768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718830089" sldId="2076137684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902658407" sldId="2076137687"/>
        </pc:sldMkLst>
      </pc:sldChg>
      <pc:sldChg chg="modSp mod modClrScheme chgLayout">
        <pc:chgData name="Edwin van Wijk" userId="b57533ae3ce3bd52" providerId="LiveId" clId="{D70317EB-563E-4C4B-8157-513C1F421930}" dt="2021-03-25T19:43:48.054" v="161" actId="12"/>
        <pc:sldMkLst>
          <pc:docMk/>
          <pc:sldMk cId="1319861072" sldId="2076137699"/>
        </pc:sldMkLst>
        <pc:spChg chg="mod ord">
          <ac:chgData name="Edwin van Wijk" userId="b57533ae3ce3bd52" providerId="LiveId" clId="{D70317EB-563E-4C4B-8157-513C1F421930}" dt="2021-03-25T19:43:38.717" v="159" actId="700"/>
          <ac:spMkLst>
            <pc:docMk/>
            <pc:sldMk cId="1319861072" sldId="2076137699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3:48.054" v="161" actId="12"/>
          <ac:spMkLst>
            <pc:docMk/>
            <pc:sldMk cId="1319861072" sldId="2076137699"/>
            <ac:spMk id="4" creationId="{6BBA11E7-AF3E-4569-92F4-9B86F024F29A}"/>
          </ac:spMkLst>
        </pc:spChg>
      </pc:sldChg>
      <pc:sldChg chg="mod modClrScheme chgLayout">
        <pc:chgData name="Edwin van Wijk" userId="b57533ae3ce3bd52" providerId="LiveId" clId="{D70317EB-563E-4C4B-8157-513C1F421930}" dt="2021-03-25T19:34:50.499" v="92" actId="700"/>
        <pc:sldMkLst>
          <pc:docMk/>
          <pc:sldMk cId="2878110448" sldId="2076137707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820105921" sldId="2076137736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947446481" sldId="2076137737"/>
        </pc:sldMkLst>
      </pc:sldChg>
      <pc:sldChg chg="addSp delSp modSp mod">
        <pc:chgData name="Edwin van Wijk" userId="b57533ae3ce3bd52" providerId="LiveId" clId="{D70317EB-563E-4C4B-8157-513C1F421930}" dt="2021-03-25T19:45:48.660" v="192" actId="1076"/>
        <pc:sldMkLst>
          <pc:docMk/>
          <pc:sldMk cId="783832177" sldId="2076137739"/>
        </pc:sldMkLst>
        <pc:spChg chg="mod">
          <ac:chgData name="Edwin van Wijk" userId="b57533ae3ce3bd52" providerId="LiveId" clId="{D70317EB-563E-4C4B-8157-513C1F421930}" dt="2021-03-25T19:45:48.660" v="192" actId="1076"/>
          <ac:spMkLst>
            <pc:docMk/>
            <pc:sldMk cId="783832177" sldId="2076137739"/>
            <ac:spMk id="5" creationId="{9B3BB442-307B-498A-8117-A9B3A1229F24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7" creationId="{5219EB3B-177F-43DB-B5EA-9862F342E94B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8" creationId="{6AFBB8B1-78C8-4ACE-AE8B-1FDE0CEEE0E9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9" creationId="{75BF160F-30B7-4B26-A57B-EFE7BEE643FD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0" creationId="{3C0DCDBD-6C8E-4489-BDCA-043D22938D0A}"/>
          </ac:spMkLst>
        </pc:spChg>
        <pc:spChg chg="mod">
          <ac:chgData name="Edwin van Wijk" userId="b57533ae3ce3bd52" providerId="LiveId" clId="{D70317EB-563E-4C4B-8157-513C1F421930}" dt="2021-03-25T19:44:50.700" v="166" actId="14100"/>
          <ac:spMkLst>
            <pc:docMk/>
            <pc:sldMk cId="783832177" sldId="2076137739"/>
            <ac:spMk id="11" creationId="{753740DC-D6BB-44AD-87F7-F4B0B1D1AB30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2" creationId="{D39B4FAB-4FFE-4271-AE77-D015CA6A4E1D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16" creationId="{A2E230C0-0483-460F-AD5F-3FF84CAA9FE5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21" creationId="{4D096D15-9FF9-4270-81F9-6A9768FFCE8E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2" creationId="{D0E3E16D-EAEB-422B-896B-2BDD1A8D2201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3" creationId="{AFAB2B54-29CB-4B60-AB2A-D85D0D19C029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4" creationId="{5DB54AFE-7C9F-4175-A934-8B43B481538C}"/>
          </ac:spMkLst>
        </pc:spChg>
        <pc:spChg chg="del">
          <ac:chgData name="Edwin van Wijk" userId="b57533ae3ce3bd52" providerId="LiveId" clId="{D70317EB-563E-4C4B-8157-513C1F421930}" dt="2021-03-25T19:31:41.557" v="0" actId="478"/>
          <ac:spMkLst>
            <pc:docMk/>
            <pc:sldMk cId="783832177" sldId="2076137739"/>
            <ac:spMk id="35" creationId="{967271C1-B5CA-4124-8163-885A2F4056A0}"/>
          </ac:spMkLst>
        </pc:spChg>
        <pc:grpChg chg="mod">
          <ac:chgData name="Edwin van Wijk" userId="b57533ae3ce3bd52" providerId="LiveId" clId="{D70317EB-563E-4C4B-8157-513C1F421930}" dt="2021-03-25T19:45:48.660" v="192" actId="1076"/>
          <ac:grpSpMkLst>
            <pc:docMk/>
            <pc:sldMk cId="783832177" sldId="2076137739"/>
            <ac:grpSpMk id="6" creationId="{E0FDF311-7C46-4EBF-8B1C-A99F39DFCF3C}"/>
          </ac:grpSpMkLst>
        </pc:grpChg>
        <pc:grpChg chg="del">
          <ac:chgData name="Edwin van Wijk" userId="b57533ae3ce3bd52" providerId="LiveId" clId="{D70317EB-563E-4C4B-8157-513C1F421930}" dt="2021-03-25T19:31:51.885" v="2" actId="478"/>
          <ac:grpSpMkLst>
            <pc:docMk/>
            <pc:sldMk cId="783832177" sldId="2076137739"/>
            <ac:grpSpMk id="24" creationId="{F81F2491-151D-4960-BA30-DBDA67D00346}"/>
          </ac:grpSpMkLst>
        </pc:grpChg>
        <pc:picChg chg="del">
          <ac:chgData name="Edwin van Wijk" userId="b57533ae3ce3bd52" providerId="LiveId" clId="{D70317EB-563E-4C4B-8157-513C1F421930}" dt="2021-03-25T19:31:41.557" v="0" actId="478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Edwin van Wijk" userId="b57533ae3ce3bd52" providerId="LiveId" clId="{D70317EB-563E-4C4B-8157-513C1F421930}" dt="2021-03-25T19:44:46.459" v="165" actId="27803"/>
          <ac:picMkLst>
            <pc:docMk/>
            <pc:sldMk cId="783832177" sldId="2076137739"/>
            <ac:picMk id="4" creationId="{E0FDF311-7C46-4EBF-8B1C-A99F39DFCF3C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3" creationId="{3A25177B-4D78-44C2-8094-89E6041E472E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5" creationId="{5F7057C2-CC8D-4D5B-A19B-9112AC859251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23" creationId="{E80F6F59-BFAE-4463-A05C-3E9F346E4036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0" creationId="{CFE8F5A3-8FEB-45DE-BADE-8A4767F53CFA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1" creationId="{E0B82185-953E-438A-AB4E-6F035C2B3885}"/>
          </ac:picMkLst>
        </pc:pic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238050396" sldId="207613774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94655255" sldId="2076137743"/>
        </pc:sldMkLst>
      </pc:sldChg>
      <pc:sldChg chg="delSp modSp mod">
        <pc:chgData name="Edwin van Wijk" userId="b57533ae3ce3bd52" providerId="LiveId" clId="{D70317EB-563E-4C4B-8157-513C1F421930}" dt="2021-03-25T19:48:32.345" v="214" actId="1076"/>
        <pc:sldMkLst>
          <pc:docMk/>
          <pc:sldMk cId="1962931442" sldId="2076137771"/>
        </pc:sldMkLst>
        <pc:spChg chg="del">
          <ac:chgData name="Edwin van Wijk" userId="b57533ae3ce3bd52" providerId="LiveId" clId="{D70317EB-563E-4C4B-8157-513C1F421930}" dt="2021-03-25T19:47:37.672" v="200" actId="478"/>
          <ac:spMkLst>
            <pc:docMk/>
            <pc:sldMk cId="1962931442" sldId="2076137771"/>
            <ac:spMk id="12" creationId="{5C49174F-BA1B-4062-9062-AB5976F41984}"/>
          </ac:spMkLst>
        </pc:spChg>
        <pc:spChg chg="mod">
          <ac:chgData name="Edwin van Wijk" userId="b57533ae3ce3bd52" providerId="LiveId" clId="{D70317EB-563E-4C4B-8157-513C1F421930}" dt="2021-03-25T19:34:28.256" v="91" actId="1076"/>
          <ac:spMkLst>
            <pc:docMk/>
            <pc:sldMk cId="1962931442" sldId="2076137771"/>
            <ac:spMk id="13" creationId="{7DECC042-0A99-4F6B-8902-68AEA080CCC3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17" creationId="{2D2CF944-E818-4010-A2A4-0258E2DA12C6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18" creationId="{E00F6721-AFA1-44F4-A3B0-9D3E2ABA2D96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1" creationId="{0F8815AE-8940-4DAF-A409-84ADE9814D27}"/>
          </ac:spMkLst>
        </pc:spChg>
        <pc:spChg chg="mod">
          <ac:chgData name="Edwin van Wijk" userId="b57533ae3ce3bd52" providerId="LiveId" clId="{D70317EB-563E-4C4B-8157-513C1F421930}" dt="2021-03-25T19:47:54.809" v="202" actId="107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26" creationId="{0286220B-0DC0-46BE-A5E6-B4F8132C5664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8" creationId="{27A90BE7-8F9F-4960-9591-7BEB7A0B83A6}"/>
          </ac:spMkLst>
        </pc:spChg>
        <pc:spChg chg="del">
          <ac:chgData name="Edwin van Wijk" userId="b57533ae3ce3bd52" providerId="LiveId" clId="{D70317EB-563E-4C4B-8157-513C1F421930}" dt="2021-03-25T19:47:57.679" v="203" actId="478"/>
          <ac:spMkLst>
            <pc:docMk/>
            <pc:sldMk cId="1962931442" sldId="2076137771"/>
            <ac:spMk id="29" creationId="{0858D67E-60F2-4C29-B654-8356A4164ACB}"/>
          </ac:spMkLst>
        </pc:spChg>
        <pc:spChg chg="mod">
          <ac:chgData name="Edwin van Wijk" userId="b57533ae3ce3bd52" providerId="LiveId" clId="{D70317EB-563E-4C4B-8157-513C1F421930}" dt="2021-03-25T19:48:09.637" v="206" actId="1076"/>
          <ac:spMkLst>
            <pc:docMk/>
            <pc:sldMk cId="1962931442" sldId="2076137771"/>
            <ac:spMk id="30" creationId="{94689097-9E45-4B93-8018-2C70AE3A0D2B}"/>
          </ac:spMkLst>
        </pc:s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6" creationId="{343130BC-90C1-4A12-8E6C-A8E0435A86A9}"/>
          </ac:grpSpMkLst>
        </pc:gr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7" creationId="{B05210AA-44F8-4DF0-8A91-DBBE700ED009}"/>
          </ac:grpSpMkLst>
        </pc:grpChg>
        <pc:picChg chg="mod">
          <ac:chgData name="Edwin van Wijk" userId="b57533ae3ce3bd52" providerId="LiveId" clId="{D70317EB-563E-4C4B-8157-513C1F421930}" dt="2021-03-25T19:48:32.345" v="214" actId="1076"/>
          <ac:picMkLst>
            <pc:docMk/>
            <pc:sldMk cId="1962931442" sldId="2076137771"/>
            <ac:picMk id="3" creationId="{0C9B90B9-BE20-8441-9AF8-2B38F7C92021}"/>
          </ac:picMkLst>
        </pc:picChg>
        <pc:picChg chg="del">
          <ac:chgData name="Edwin van Wijk" userId="b57533ae3ce3bd52" providerId="LiveId" clId="{D70317EB-563E-4C4B-8157-513C1F421930}" dt="2021-03-25T19:47:32.616" v="199" actId="478"/>
          <ac:picMkLst>
            <pc:docMk/>
            <pc:sldMk cId="1962931442" sldId="2076137771"/>
            <ac:picMk id="11" creationId="{DC101C2E-7444-488E-B084-B0C18FAA8C71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16" creationId="{97009895-09AC-4F96-AFF0-B89639C54D9B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2" creationId="{B67A8D1B-0F35-459E-870F-5F6D1FC5DF3F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3" creationId="{1B4825AF-D854-4550-816D-C962FD23BDE5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31" creationId="{7CAC4342-671C-4858-A37E-2303543FF27E}"/>
          </ac:picMkLst>
        </pc:picChg>
      </pc:sldChg>
      <pc:sldChg chg="del">
        <pc:chgData name="Edwin van Wijk" userId="b57533ae3ce3bd52" providerId="LiveId" clId="{D70317EB-563E-4C4B-8157-513C1F421930}" dt="2021-03-25T19:35:17.159" v="94" actId="47"/>
        <pc:sldMkLst>
          <pc:docMk/>
          <pc:sldMk cId="1260769811" sldId="2076137772"/>
        </pc:sldMkLst>
      </pc:sldChg>
      <pc:sldChg chg="addSp delSp 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52533976" sldId="2076137773"/>
        </pc:sldMkLst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5" creationId="{F124CC6D-1713-4BBE-AB44-C4B0C82F3242}"/>
          </ac:spMkLst>
        </pc:spChg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9" creationId="{DEE373A1-63DA-406D-818A-6201F2895E63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13679166" sldId="2076137774"/>
        </pc:sldMkLst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50817288" sldId="2076137775"/>
        </pc:sldMkLst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4" creationId="{2120D49E-AB49-4DFD-AB34-2724E47EC851}"/>
          </ac:cxnSpMkLst>
        </pc:cxnChg>
      </pc:sldChg>
      <pc:sldChg chg="modSp del mod">
        <pc:chgData name="Edwin van Wijk" userId="b57533ae3ce3bd52" providerId="LiveId" clId="{D70317EB-563E-4C4B-8157-513C1F421930}" dt="2021-03-25T19:38:29.428" v="114" actId="47"/>
        <pc:sldMkLst>
          <pc:docMk/>
          <pc:sldMk cId="510337653" sldId="2076137776"/>
        </pc:sldMkLst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4222695121" sldId="2076137777"/>
        </pc:sldMkLst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4" creationId="{2120D49E-AB49-4DFD-AB34-2724E47EC851}"/>
          </ac:cxnSpMkLst>
        </pc:cxn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65865910" sldId="2076137815"/>
        </pc:sldMkLst>
      </pc:sldChg>
      <pc:sldChg chg="modSp add del mod modClrScheme chgLayout">
        <pc:chgData name="Edwin van Wijk" userId="b57533ae3ce3bd52" providerId="LiveId" clId="{D70317EB-563E-4C4B-8157-513C1F421930}" dt="2021-03-25T19:46:59.591" v="198" actId="47"/>
        <pc:sldMkLst>
          <pc:docMk/>
          <pc:sldMk cId="223461643" sldId="2076137816"/>
        </pc:sldMkLst>
        <pc:spChg chg="mod ord">
          <ac:chgData name="Edwin van Wijk" userId="b57533ae3ce3bd52" providerId="LiveId" clId="{D70317EB-563E-4C4B-8157-513C1F421930}" dt="2021-03-25T19:46:18.189" v="195" actId="700"/>
          <ac:spMkLst>
            <pc:docMk/>
            <pc:sldMk cId="223461643" sldId="2076137816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6:23.695" v="197" actId="1076"/>
          <ac:spMkLst>
            <pc:docMk/>
            <pc:sldMk cId="223461643" sldId="2076137816"/>
            <ac:spMk id="4" creationId="{6BBA11E7-AF3E-4569-92F4-9B86F024F29A}"/>
          </ac:spMkLst>
        </pc:sp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97872735" sldId="2076137817"/>
        </pc:sldMkLst>
      </pc:sldChg>
      <pc:sldChg chg="addSp modSp add mod modAnim">
        <pc:chgData name="Edwin van Wijk" userId="b57533ae3ce3bd52" providerId="LiveId" clId="{D70317EB-563E-4C4B-8157-513C1F421930}" dt="2021-03-25T19:41:17.603" v="138" actId="1076"/>
        <pc:sldMkLst>
          <pc:docMk/>
          <pc:sldMk cId="708474124" sldId="2076137823"/>
        </pc:sldMkLst>
        <pc:spChg chg="mod">
          <ac:chgData name="Edwin van Wijk" userId="b57533ae3ce3bd52" providerId="LiveId" clId="{D70317EB-563E-4C4B-8157-513C1F421930}" dt="2021-03-25T19:40:24.861" v="134" actId="20577"/>
          <ac:spMkLst>
            <pc:docMk/>
            <pc:sldMk cId="708474124" sldId="2076137823"/>
            <ac:spMk id="17" creationId="{3D94BA93-0866-364D-A950-3B086CE96A20}"/>
          </ac:spMkLst>
        </pc:spChg>
        <pc:spChg chg="add mod">
          <ac:chgData name="Edwin van Wijk" userId="b57533ae3ce3bd52" providerId="LiveId" clId="{D70317EB-563E-4C4B-8157-513C1F421930}" dt="2021-03-25T19:41:17.603" v="138" actId="1076"/>
          <ac:spMkLst>
            <pc:docMk/>
            <pc:sldMk cId="708474124" sldId="2076137823"/>
            <ac:spMk id="49" creationId="{4B584193-1145-490D-94C2-702E97000153}"/>
          </ac:spMkLst>
        </pc:spChg>
        <pc:spChg chg="mod">
          <ac:chgData name="Edwin van Wijk" userId="b57533ae3ce3bd52" providerId="LiveId" clId="{D70317EB-563E-4C4B-8157-513C1F421930}" dt="2021-03-25T19:39:36.744" v="123" actId="1076"/>
          <ac:spMkLst>
            <pc:docMk/>
            <pc:sldMk cId="708474124" sldId="2076137823"/>
            <ac:spMk id="99" creationId="{C1D71D17-6F0C-D246-9F81-737F48A0E044}"/>
          </ac:spMkLst>
        </pc:spChg>
        <pc:grpChg chg="mod">
          <ac:chgData name="Edwin van Wijk" userId="b57533ae3ce3bd52" providerId="LiveId" clId="{D70317EB-563E-4C4B-8157-513C1F421930}" dt="2021-03-25T19:39:36.744" v="123" actId="1076"/>
          <ac:grpSpMkLst>
            <pc:docMk/>
            <pc:sldMk cId="708474124" sldId="2076137823"/>
            <ac:grpSpMk id="83" creationId="{B36E4418-095A-A242-8DEA-C82B61C1D9CD}"/>
          </ac:grpSpMkLst>
        </pc:grpChg>
      </pc:sldChg>
      <pc:sldMasterChg chg="delSldLayout modSldLayout">
        <pc:chgData name="Edwin van Wijk" userId="b57533ae3ce3bd52" providerId="LiveId" clId="{D70317EB-563E-4C4B-8157-513C1F421930}" dt="2021-03-25T19:38:29.428" v="114" actId="47"/>
        <pc:sldMasterMkLst>
          <pc:docMk/>
          <pc:sldMasterMk cId="3514889891" sldId="2147483648"/>
        </pc:sldMasterMkLst>
        <pc:sldLayoutChg chg="delSp mod">
          <pc:chgData name="Edwin van Wijk" userId="b57533ae3ce3bd52" providerId="LiveId" clId="{D70317EB-563E-4C4B-8157-513C1F421930}" dt="2021-03-25T19:32:15.252" v="5" actId="478"/>
          <pc:sldLayoutMkLst>
            <pc:docMk/>
            <pc:sldMasterMk cId="3514889891" sldId="2147483648"/>
            <pc:sldLayoutMk cId="1918247844" sldId="2147483649"/>
          </pc:sldLayoutMkLst>
          <pc:picChg chg="del">
            <ac:chgData name="Edwin van Wijk" userId="b57533ae3ce3bd52" providerId="LiveId" clId="{D70317EB-563E-4C4B-8157-513C1F421930}" dt="2021-03-25T19:32:12.905" v="4" actId="478"/>
            <ac:picMkLst>
              <pc:docMk/>
              <pc:sldMasterMk cId="3514889891" sldId="2147483648"/>
              <pc:sldLayoutMk cId="1918247844" sldId="2147483649"/>
              <ac:picMk id="4" creationId="{54B706E4-A4BE-477F-82CC-F72E42955CBD}"/>
            </ac:picMkLst>
          </pc:picChg>
          <pc:picChg chg="del">
            <ac:chgData name="Edwin van Wijk" userId="b57533ae3ce3bd52" providerId="LiveId" clId="{D70317EB-563E-4C4B-8157-513C1F421930}" dt="2021-03-25T19:32:15.252" v="5" actId="478"/>
            <ac:picMkLst>
              <pc:docMk/>
              <pc:sldMasterMk cId="3514889891" sldId="2147483648"/>
              <pc:sldLayoutMk cId="1918247844" sldId="2147483649"/>
              <ac:picMk id="22" creationId="{B13FCDC4-A14A-484F-9DBF-06586F7A83D2}"/>
            </ac:picMkLst>
          </pc:picChg>
          <pc:picChg chg="del">
            <ac:chgData name="Edwin van Wijk" userId="b57533ae3ce3bd52" providerId="LiveId" clId="{D70317EB-563E-4C4B-8157-513C1F421930}" dt="2021-03-25T19:32:11.288" v="3" actId="478"/>
            <ac:picMkLst>
              <pc:docMk/>
              <pc:sldMasterMk cId="3514889891" sldId="2147483648"/>
              <pc:sldLayoutMk cId="1918247844" sldId="2147483649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3:52.595" v="85" actId="2696"/>
          <pc:sldLayoutMkLst>
            <pc:docMk/>
            <pc:sldMasterMk cId="3514889891" sldId="2147483648"/>
            <pc:sldLayoutMk cId="2214810138" sldId="2147483650"/>
          </pc:sldLayoutMkLst>
        </pc:sldLayoutChg>
        <pc:sldLayoutChg chg="delSp del mod">
          <pc:chgData name="Edwin van Wijk" userId="b57533ae3ce3bd52" providerId="LiveId" clId="{D70317EB-563E-4C4B-8157-513C1F421930}" dt="2021-03-25T19:33:58.048" v="88" actId="2696"/>
          <pc:sldLayoutMkLst>
            <pc:docMk/>
            <pc:sldMasterMk cId="3514889891" sldId="2147483648"/>
            <pc:sldLayoutMk cId="343080411" sldId="2147483651"/>
          </pc:sldLayoutMkLst>
          <pc:picChg chg="del">
            <ac:chgData name="Edwin van Wijk" userId="b57533ae3ce3bd52" providerId="LiveId" clId="{D70317EB-563E-4C4B-8157-513C1F421930}" dt="2021-03-25T19:33:44.066" v="84" actId="478"/>
            <ac:picMkLst>
              <pc:docMk/>
              <pc:sldMasterMk cId="3514889891" sldId="2147483648"/>
              <pc:sldLayoutMk cId="343080411" sldId="2147483651"/>
              <ac:picMk id="8" creationId="{FF806D8B-5DD1-4AC8-881B-942EAB79FC88}"/>
            </ac:picMkLst>
          </pc:picChg>
        </pc:sldLayoutChg>
        <pc:sldLayoutChg chg="del">
          <pc:chgData name="Edwin van Wijk" userId="b57533ae3ce3bd52" providerId="LiveId" clId="{D70317EB-563E-4C4B-8157-513C1F421930}" dt="2021-03-25T19:32:34.394" v="9" actId="2696"/>
          <pc:sldLayoutMkLst>
            <pc:docMk/>
            <pc:sldMasterMk cId="3514889891" sldId="2147483648"/>
            <pc:sldLayoutMk cId="2431374600" sldId="2147483652"/>
          </pc:sldLayoutMkLst>
        </pc:sldLayoutChg>
        <pc:sldLayoutChg chg="del">
          <pc:chgData name="Edwin van Wijk" userId="b57533ae3ce3bd52" providerId="LiveId" clId="{D70317EB-563E-4C4B-8157-513C1F421930}" dt="2021-03-25T19:33:59.626" v="89" actId="2696"/>
          <pc:sldLayoutMkLst>
            <pc:docMk/>
            <pc:sldMasterMk cId="3514889891" sldId="2147483648"/>
            <pc:sldLayoutMk cId="1819886000" sldId="2147483654"/>
          </pc:sldLayoutMkLst>
        </pc:sldLayoutChg>
        <pc:sldLayoutChg chg="delSp mod">
          <pc:chgData name="Edwin van Wijk" userId="b57533ae3ce3bd52" providerId="LiveId" clId="{D70317EB-563E-4C4B-8157-513C1F421930}" dt="2021-03-25T19:32:19.711" v="7" actId="478"/>
          <pc:sldLayoutMkLst>
            <pc:docMk/>
            <pc:sldMasterMk cId="3514889891" sldId="2147483648"/>
            <pc:sldLayoutMk cId="2360643266" sldId="2147483656"/>
          </pc:sldLayoutMkLst>
          <pc:spChg chg="del">
            <ac:chgData name="Edwin van Wijk" userId="b57533ae3ce3bd52" providerId="LiveId" clId="{D70317EB-563E-4C4B-8157-513C1F421930}" dt="2021-03-25T19:32:18.763" v="6" actId="478"/>
            <ac:spMkLst>
              <pc:docMk/>
              <pc:sldMasterMk cId="3514889891" sldId="2147483648"/>
              <pc:sldLayoutMk cId="2360643266" sldId="2147483656"/>
              <ac:spMk id="9" creationId="{0CD97FCA-990D-428D-B8B1-866C08E2C5F9}"/>
            </ac:spMkLst>
          </pc:spChg>
          <pc:spChg chg="del">
            <ac:chgData name="Edwin van Wijk" userId="b57533ae3ce3bd52" providerId="LiveId" clId="{D70317EB-563E-4C4B-8157-513C1F421930}" dt="2021-03-25T19:32:19.711" v="7" actId="478"/>
            <ac:spMkLst>
              <pc:docMk/>
              <pc:sldMasterMk cId="3514889891" sldId="2147483648"/>
              <pc:sldLayoutMk cId="2360643266" sldId="2147483656"/>
              <ac:spMk id="14" creationId="{ACDA0D89-AC29-4AF7-A2B0-B1C1CD4F1403}"/>
            </ac:spMkLst>
          </pc:spChg>
        </pc:sldLayoutChg>
        <pc:sldLayoutChg chg="delSp del mod">
          <pc:chgData name="Edwin van Wijk" userId="b57533ae3ce3bd52" providerId="LiveId" clId="{D70317EB-563E-4C4B-8157-513C1F421930}" dt="2021-03-25T19:33:54.783" v="86" actId="2696"/>
          <pc:sldLayoutMkLst>
            <pc:docMk/>
            <pc:sldMasterMk cId="3514889891" sldId="2147483648"/>
            <pc:sldLayoutMk cId="3704221874" sldId="2147483657"/>
          </pc:sldLayoutMkLst>
          <pc:spChg chg="del">
            <ac:chgData name="Edwin van Wijk" userId="b57533ae3ce3bd52" providerId="LiveId" clId="{D70317EB-563E-4C4B-8157-513C1F421930}" dt="2021-03-25T19:32:24.103" v="8" actId="478"/>
            <ac:spMkLst>
              <pc:docMk/>
              <pc:sldMasterMk cId="3514889891" sldId="2147483648"/>
              <pc:sldLayoutMk cId="3704221874" sldId="2147483657"/>
              <ac:spMk id="14" creationId="{ACDA0D89-AC29-4AF7-A2B0-B1C1CD4F1403}"/>
            </ac:spMkLst>
          </pc:spChg>
        </pc:sldLayoutChg>
        <pc:sldLayoutChg chg="delSp mod">
          <pc:chgData name="Edwin van Wijk" userId="b57533ae3ce3bd52" providerId="LiveId" clId="{D70317EB-563E-4C4B-8157-513C1F421930}" dt="2021-03-25T19:33:42.680" v="83" actId="478"/>
          <pc:sldLayoutMkLst>
            <pc:docMk/>
            <pc:sldMasterMk cId="3514889891" sldId="2147483648"/>
            <pc:sldLayoutMk cId="1260056081" sldId="2147483658"/>
          </pc:sldLayoutMkLst>
          <pc:picChg chg="del">
            <ac:chgData name="Edwin van Wijk" userId="b57533ae3ce3bd52" providerId="LiveId" clId="{D70317EB-563E-4C4B-8157-513C1F421930}" dt="2021-03-25T19:33:42.680" v="83" actId="478"/>
            <ac:picMkLst>
              <pc:docMk/>
              <pc:sldMasterMk cId="3514889891" sldId="2147483648"/>
              <pc:sldLayoutMk cId="1260056081" sldId="2147483658"/>
              <ac:picMk id="5" creationId="{69BFDD44-2866-4BB8-BAB3-956F9C108EEB}"/>
            </ac:picMkLst>
          </pc:picChg>
          <pc:picChg chg="del">
            <ac:chgData name="Edwin van Wijk" userId="b57533ae3ce3bd52" providerId="LiveId" clId="{D70317EB-563E-4C4B-8157-513C1F421930}" dt="2021-03-25T19:32:50.141" v="17" actId="478"/>
            <ac:picMkLst>
              <pc:docMk/>
              <pc:sldMasterMk cId="3514889891" sldId="2147483648"/>
              <pc:sldLayoutMk cId="1260056081" sldId="2147483658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2:34.420" v="11" actId="2696"/>
          <pc:sldLayoutMkLst>
            <pc:docMk/>
            <pc:sldMasterMk cId="3514889891" sldId="2147483648"/>
            <pc:sldLayoutMk cId="1756742862" sldId="2147483659"/>
          </pc:sldLayoutMkLst>
        </pc:sldLayoutChg>
        <pc:sldLayoutChg chg="del">
          <pc:chgData name="Edwin van Wijk" userId="b57533ae3ce3bd52" providerId="LiveId" clId="{D70317EB-563E-4C4B-8157-513C1F421930}" dt="2021-03-25T19:32:34.432" v="12" actId="2696"/>
          <pc:sldLayoutMkLst>
            <pc:docMk/>
            <pc:sldMasterMk cId="3514889891" sldId="2147483648"/>
            <pc:sldLayoutMk cId="3197731805" sldId="2147483660"/>
          </pc:sldLayoutMkLst>
        </pc:sldLayoutChg>
        <pc:sldLayoutChg chg="del">
          <pc:chgData name="Edwin van Wijk" userId="b57533ae3ce3bd52" providerId="LiveId" clId="{D70317EB-563E-4C4B-8157-513C1F421930}" dt="2021-03-25T19:32:34.408" v="10" actId="2696"/>
          <pc:sldLayoutMkLst>
            <pc:docMk/>
            <pc:sldMasterMk cId="3514889891" sldId="2147483648"/>
            <pc:sldLayoutMk cId="3851279956" sldId="2147483662"/>
          </pc:sldLayoutMkLst>
        </pc:sldLayoutChg>
        <pc:sldLayoutChg chg="del">
          <pc:chgData name="Edwin van Wijk" userId="b57533ae3ce3bd52" providerId="LiveId" clId="{D70317EB-563E-4C4B-8157-513C1F421930}" dt="2021-03-25T19:32:34.437" v="13" actId="2696"/>
          <pc:sldLayoutMkLst>
            <pc:docMk/>
            <pc:sldMasterMk cId="3514889891" sldId="2147483648"/>
            <pc:sldLayoutMk cId="1582767385" sldId="2147483663"/>
          </pc:sldLayoutMkLst>
        </pc:sldLayoutChg>
        <pc:sldLayoutChg chg="del">
          <pc:chgData name="Edwin van Wijk" userId="b57533ae3ce3bd52" providerId="LiveId" clId="{D70317EB-563E-4C4B-8157-513C1F421930}" dt="2021-03-25T19:32:34.442" v="14" actId="2696"/>
          <pc:sldLayoutMkLst>
            <pc:docMk/>
            <pc:sldMasterMk cId="3514889891" sldId="2147483648"/>
            <pc:sldLayoutMk cId="500933938" sldId="2147483664"/>
          </pc:sldLayoutMkLst>
        </pc:sldLayoutChg>
        <pc:sldLayoutChg chg="del">
          <pc:chgData name="Edwin van Wijk" userId="b57533ae3ce3bd52" providerId="LiveId" clId="{D70317EB-563E-4C4B-8157-513C1F421930}" dt="2021-03-25T19:32:34.447" v="15" actId="2696"/>
          <pc:sldLayoutMkLst>
            <pc:docMk/>
            <pc:sldMasterMk cId="3514889891" sldId="2147483648"/>
            <pc:sldLayoutMk cId="1417779678" sldId="2147483665"/>
          </pc:sldLayoutMkLst>
        </pc:sldLayoutChg>
        <pc:sldLayoutChg chg="del">
          <pc:chgData name="Edwin van Wijk" userId="b57533ae3ce3bd52" providerId="LiveId" clId="{D70317EB-563E-4C4B-8157-513C1F421930}" dt="2021-03-25T19:32:46.946" v="16" actId="2696"/>
          <pc:sldLayoutMkLst>
            <pc:docMk/>
            <pc:sldMasterMk cId="3514889891" sldId="2147483648"/>
            <pc:sldLayoutMk cId="1040466765" sldId="2147483666"/>
          </pc:sldLayoutMkLst>
        </pc:sldLayoutChg>
        <pc:sldLayoutChg chg="del">
          <pc:chgData name="Edwin van Wijk" userId="b57533ae3ce3bd52" providerId="LiveId" clId="{D70317EB-563E-4C4B-8157-513C1F421930}" dt="2021-03-25T19:33:56.716" v="87" actId="2696"/>
          <pc:sldLayoutMkLst>
            <pc:docMk/>
            <pc:sldMasterMk cId="3514889891" sldId="2147483648"/>
            <pc:sldLayoutMk cId="2720762001" sldId="2147483668"/>
          </pc:sldLayoutMkLst>
        </pc:sldLayoutChg>
        <pc:sldLayoutChg chg="del">
          <pc:chgData name="Edwin van Wijk" userId="b57533ae3ce3bd52" providerId="LiveId" clId="{D70317EB-563E-4C4B-8157-513C1F421930}" dt="2021-03-25T19:38:29.428" v="114" actId="47"/>
          <pc:sldLayoutMkLst>
            <pc:docMk/>
            <pc:sldMasterMk cId="3514889891" sldId="2147483648"/>
            <pc:sldLayoutMk cId="3698126633" sldId="2147483688"/>
          </pc:sldLayoutMkLst>
        </pc:sldLayoutChg>
        <pc:sldLayoutChg chg="delSp modSp mod">
          <pc:chgData name="Edwin van Wijk" userId="b57533ae3ce3bd52" providerId="LiveId" clId="{D70317EB-563E-4C4B-8157-513C1F421930}" dt="2021-03-25T19:33:26.864" v="82" actId="478"/>
          <pc:sldLayoutMkLst>
            <pc:docMk/>
            <pc:sldMasterMk cId="3514889891" sldId="2147483648"/>
            <pc:sldLayoutMk cId="9533947" sldId="2147483766"/>
          </pc:sldLayoutMkLst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4" creationId="{00000000-0000-0000-0000-000000000000}"/>
            </ac:spMkLst>
          </pc:spChg>
          <pc:spChg chg="del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5" creationId="{00000000-0000-0000-0000-000000000000}"/>
            </ac:spMkLst>
          </pc:spChg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6" creationId="{00000000-0000-0000-0000-000000000000}"/>
            </ac:spMkLst>
          </pc:spChg>
        </pc:sldLayoutChg>
        <pc:sldLayoutChg chg="del">
          <pc:chgData name="Edwin van Wijk" userId="b57533ae3ce3bd52" providerId="LiveId" clId="{D70317EB-563E-4C4B-8157-513C1F421930}" dt="2021-03-25T19:35:32.781" v="95" actId="47"/>
          <pc:sldLayoutMkLst>
            <pc:docMk/>
            <pc:sldMasterMk cId="3514889891" sldId="2147483648"/>
            <pc:sldLayoutMk cId="1075352155" sldId="214748376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0.476" v="36" actId="2696"/>
        <pc:sldMasterMkLst>
          <pc:docMk/>
          <pc:sldMasterMk cId="13140004" sldId="2147483669"/>
        </pc:sldMasterMkLst>
        <pc:sldLayoutChg chg="del">
          <pc:chgData name="Edwin van Wijk" userId="b57533ae3ce3bd52" providerId="LiveId" clId="{D70317EB-563E-4C4B-8157-513C1F421930}" dt="2021-03-25T19:33:00.399" v="18" actId="2696"/>
          <pc:sldLayoutMkLst>
            <pc:docMk/>
            <pc:sldMasterMk cId="13140004" sldId="2147483669"/>
            <pc:sldLayoutMk cId="449396664" sldId="2147483670"/>
          </pc:sldLayoutMkLst>
        </pc:sldLayoutChg>
        <pc:sldLayoutChg chg="del">
          <pc:chgData name="Edwin van Wijk" userId="b57533ae3ce3bd52" providerId="LiveId" clId="{D70317EB-563E-4C4B-8157-513C1F421930}" dt="2021-03-25T19:33:00.402" v="19" actId="2696"/>
          <pc:sldLayoutMkLst>
            <pc:docMk/>
            <pc:sldMasterMk cId="13140004" sldId="2147483669"/>
            <pc:sldLayoutMk cId="3755141131" sldId="2147483671"/>
          </pc:sldLayoutMkLst>
        </pc:sldLayoutChg>
        <pc:sldLayoutChg chg="del">
          <pc:chgData name="Edwin van Wijk" userId="b57533ae3ce3bd52" providerId="LiveId" clId="{D70317EB-563E-4C4B-8157-513C1F421930}" dt="2021-03-25T19:33:00.406" v="20" actId="2696"/>
          <pc:sldLayoutMkLst>
            <pc:docMk/>
            <pc:sldMasterMk cId="13140004" sldId="2147483669"/>
            <pc:sldLayoutMk cId="2082296061" sldId="2147483672"/>
          </pc:sldLayoutMkLst>
        </pc:sldLayoutChg>
        <pc:sldLayoutChg chg="del">
          <pc:chgData name="Edwin van Wijk" userId="b57533ae3ce3bd52" providerId="LiveId" clId="{D70317EB-563E-4C4B-8157-513C1F421930}" dt="2021-03-25T19:33:00.408" v="21" actId="2696"/>
          <pc:sldLayoutMkLst>
            <pc:docMk/>
            <pc:sldMasterMk cId="13140004" sldId="2147483669"/>
            <pc:sldLayoutMk cId="3671198124" sldId="2147483673"/>
          </pc:sldLayoutMkLst>
        </pc:sldLayoutChg>
        <pc:sldLayoutChg chg="del">
          <pc:chgData name="Edwin van Wijk" userId="b57533ae3ce3bd52" providerId="LiveId" clId="{D70317EB-563E-4C4B-8157-513C1F421930}" dt="2021-03-25T19:33:00.410" v="22" actId="2696"/>
          <pc:sldLayoutMkLst>
            <pc:docMk/>
            <pc:sldMasterMk cId="13140004" sldId="2147483669"/>
            <pc:sldLayoutMk cId="2886767843" sldId="2147483674"/>
          </pc:sldLayoutMkLst>
        </pc:sldLayoutChg>
        <pc:sldLayoutChg chg="del">
          <pc:chgData name="Edwin van Wijk" userId="b57533ae3ce3bd52" providerId="LiveId" clId="{D70317EB-563E-4C4B-8157-513C1F421930}" dt="2021-03-25T19:33:00.412" v="23" actId="2696"/>
          <pc:sldLayoutMkLst>
            <pc:docMk/>
            <pc:sldMasterMk cId="13140004" sldId="2147483669"/>
            <pc:sldLayoutMk cId="4222393076" sldId="2147483675"/>
          </pc:sldLayoutMkLst>
        </pc:sldLayoutChg>
        <pc:sldLayoutChg chg="del">
          <pc:chgData name="Edwin van Wijk" userId="b57533ae3ce3bd52" providerId="LiveId" clId="{D70317EB-563E-4C4B-8157-513C1F421930}" dt="2021-03-25T19:33:00.414" v="24" actId="2696"/>
          <pc:sldLayoutMkLst>
            <pc:docMk/>
            <pc:sldMasterMk cId="13140004" sldId="2147483669"/>
            <pc:sldLayoutMk cId="2911012580" sldId="2147483676"/>
          </pc:sldLayoutMkLst>
        </pc:sldLayoutChg>
        <pc:sldLayoutChg chg="del">
          <pc:chgData name="Edwin van Wijk" userId="b57533ae3ce3bd52" providerId="LiveId" clId="{D70317EB-563E-4C4B-8157-513C1F421930}" dt="2021-03-25T19:33:00.420" v="25" actId="2696"/>
          <pc:sldLayoutMkLst>
            <pc:docMk/>
            <pc:sldMasterMk cId="13140004" sldId="2147483669"/>
            <pc:sldLayoutMk cId="601992495" sldId="2147483677"/>
          </pc:sldLayoutMkLst>
        </pc:sldLayoutChg>
        <pc:sldLayoutChg chg="del">
          <pc:chgData name="Edwin van Wijk" userId="b57533ae3ce3bd52" providerId="LiveId" clId="{D70317EB-563E-4C4B-8157-513C1F421930}" dt="2021-03-25T19:33:00.423" v="26" actId="2696"/>
          <pc:sldLayoutMkLst>
            <pc:docMk/>
            <pc:sldMasterMk cId="13140004" sldId="2147483669"/>
            <pc:sldLayoutMk cId="1873918858" sldId="2147483678"/>
          </pc:sldLayoutMkLst>
        </pc:sldLayoutChg>
        <pc:sldLayoutChg chg="del">
          <pc:chgData name="Edwin van Wijk" userId="b57533ae3ce3bd52" providerId="LiveId" clId="{D70317EB-563E-4C4B-8157-513C1F421930}" dt="2021-03-25T19:33:00.425" v="27" actId="2696"/>
          <pc:sldLayoutMkLst>
            <pc:docMk/>
            <pc:sldMasterMk cId="13140004" sldId="2147483669"/>
            <pc:sldLayoutMk cId="1475831418" sldId="2147483679"/>
          </pc:sldLayoutMkLst>
        </pc:sldLayoutChg>
        <pc:sldLayoutChg chg="del">
          <pc:chgData name="Edwin van Wijk" userId="b57533ae3ce3bd52" providerId="LiveId" clId="{D70317EB-563E-4C4B-8157-513C1F421930}" dt="2021-03-25T19:33:00.436" v="28" actId="2696"/>
          <pc:sldLayoutMkLst>
            <pc:docMk/>
            <pc:sldMasterMk cId="13140004" sldId="2147483669"/>
            <pc:sldLayoutMk cId="3201141642" sldId="2147483680"/>
          </pc:sldLayoutMkLst>
        </pc:sldLayoutChg>
        <pc:sldLayoutChg chg="del">
          <pc:chgData name="Edwin van Wijk" userId="b57533ae3ce3bd52" providerId="LiveId" clId="{D70317EB-563E-4C4B-8157-513C1F421930}" dt="2021-03-25T19:33:00.439" v="29" actId="2696"/>
          <pc:sldLayoutMkLst>
            <pc:docMk/>
            <pc:sldMasterMk cId="13140004" sldId="2147483669"/>
            <pc:sldLayoutMk cId="1225463975" sldId="2147483681"/>
          </pc:sldLayoutMkLst>
        </pc:sldLayoutChg>
        <pc:sldLayoutChg chg="del">
          <pc:chgData name="Edwin van Wijk" userId="b57533ae3ce3bd52" providerId="LiveId" clId="{D70317EB-563E-4C4B-8157-513C1F421930}" dt="2021-03-25T19:33:00.441" v="30" actId="2696"/>
          <pc:sldLayoutMkLst>
            <pc:docMk/>
            <pc:sldMasterMk cId="13140004" sldId="2147483669"/>
            <pc:sldLayoutMk cId="931825323" sldId="2147483682"/>
          </pc:sldLayoutMkLst>
        </pc:sldLayoutChg>
        <pc:sldLayoutChg chg="del">
          <pc:chgData name="Edwin van Wijk" userId="b57533ae3ce3bd52" providerId="LiveId" clId="{D70317EB-563E-4C4B-8157-513C1F421930}" dt="2021-03-25T19:33:00.453" v="31" actId="2696"/>
          <pc:sldLayoutMkLst>
            <pc:docMk/>
            <pc:sldMasterMk cId="13140004" sldId="2147483669"/>
            <pc:sldLayoutMk cId="1157251399" sldId="2147483683"/>
          </pc:sldLayoutMkLst>
        </pc:sldLayoutChg>
        <pc:sldLayoutChg chg="del">
          <pc:chgData name="Edwin van Wijk" userId="b57533ae3ce3bd52" providerId="LiveId" clId="{D70317EB-563E-4C4B-8157-513C1F421930}" dt="2021-03-25T19:33:00.455" v="32" actId="2696"/>
          <pc:sldLayoutMkLst>
            <pc:docMk/>
            <pc:sldMasterMk cId="13140004" sldId="2147483669"/>
            <pc:sldLayoutMk cId="2616440595" sldId="2147483684"/>
          </pc:sldLayoutMkLst>
        </pc:sldLayoutChg>
        <pc:sldLayoutChg chg="del">
          <pc:chgData name="Edwin van Wijk" userId="b57533ae3ce3bd52" providerId="LiveId" clId="{D70317EB-563E-4C4B-8157-513C1F421930}" dt="2021-03-25T19:33:00.457" v="33" actId="2696"/>
          <pc:sldLayoutMkLst>
            <pc:docMk/>
            <pc:sldMasterMk cId="13140004" sldId="2147483669"/>
            <pc:sldLayoutMk cId="3193362317" sldId="2147483685"/>
          </pc:sldLayoutMkLst>
        </pc:sldLayoutChg>
        <pc:sldLayoutChg chg="del">
          <pc:chgData name="Edwin van Wijk" userId="b57533ae3ce3bd52" providerId="LiveId" clId="{D70317EB-563E-4C4B-8157-513C1F421930}" dt="2021-03-25T19:33:00.470" v="34" actId="2696"/>
          <pc:sldLayoutMkLst>
            <pc:docMk/>
            <pc:sldMasterMk cId="13140004" sldId="2147483669"/>
            <pc:sldLayoutMk cId="3106048254" sldId="2147483686"/>
          </pc:sldLayoutMkLst>
        </pc:sldLayoutChg>
        <pc:sldLayoutChg chg="del">
          <pc:chgData name="Edwin van Wijk" userId="b57533ae3ce3bd52" providerId="LiveId" clId="{D70317EB-563E-4C4B-8157-513C1F421930}" dt="2021-03-25T19:33:00.472" v="35" actId="2696"/>
          <pc:sldLayoutMkLst>
            <pc:docMk/>
            <pc:sldMasterMk cId="13140004" sldId="2147483669"/>
            <pc:sldLayoutMk cId="2109239772" sldId="2147483687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4.100" v="53" actId="2696"/>
        <pc:sldMasterMkLst>
          <pc:docMk/>
          <pc:sldMasterMk cId="2976398581" sldId="2147483722"/>
        </pc:sldMasterMkLst>
        <pc:sldLayoutChg chg="del">
          <pc:chgData name="Edwin van Wijk" userId="b57533ae3ce3bd52" providerId="LiveId" clId="{D70317EB-563E-4C4B-8157-513C1F421930}" dt="2021-03-25T19:33:03.895" v="37" actId="2696"/>
          <pc:sldLayoutMkLst>
            <pc:docMk/>
            <pc:sldMasterMk cId="2976398581" sldId="2147483722"/>
            <pc:sldLayoutMk cId="2540217415" sldId="2147483723"/>
          </pc:sldLayoutMkLst>
        </pc:sldLayoutChg>
        <pc:sldLayoutChg chg="del">
          <pc:chgData name="Edwin van Wijk" userId="b57533ae3ce3bd52" providerId="LiveId" clId="{D70317EB-563E-4C4B-8157-513C1F421930}" dt="2021-03-25T19:33:03.912" v="38" actId="2696"/>
          <pc:sldLayoutMkLst>
            <pc:docMk/>
            <pc:sldMasterMk cId="2976398581" sldId="2147483722"/>
            <pc:sldLayoutMk cId="483748602" sldId="2147483724"/>
          </pc:sldLayoutMkLst>
        </pc:sldLayoutChg>
        <pc:sldLayoutChg chg="del">
          <pc:chgData name="Edwin van Wijk" userId="b57533ae3ce3bd52" providerId="LiveId" clId="{D70317EB-563E-4C4B-8157-513C1F421930}" dt="2021-03-25T19:33:03.943" v="39" actId="2696"/>
          <pc:sldLayoutMkLst>
            <pc:docMk/>
            <pc:sldMasterMk cId="2976398581" sldId="2147483722"/>
            <pc:sldLayoutMk cId="1666561145" sldId="2147483725"/>
          </pc:sldLayoutMkLst>
        </pc:sldLayoutChg>
        <pc:sldLayoutChg chg="del">
          <pc:chgData name="Edwin van Wijk" userId="b57533ae3ce3bd52" providerId="LiveId" clId="{D70317EB-563E-4C4B-8157-513C1F421930}" dt="2021-03-25T19:33:03.974" v="40" actId="2696"/>
          <pc:sldLayoutMkLst>
            <pc:docMk/>
            <pc:sldMasterMk cId="2976398581" sldId="2147483722"/>
            <pc:sldLayoutMk cId="865612721" sldId="2147483726"/>
          </pc:sldLayoutMkLst>
        </pc:sldLayoutChg>
        <pc:sldLayoutChg chg="del">
          <pc:chgData name="Edwin van Wijk" userId="b57533ae3ce3bd52" providerId="LiveId" clId="{D70317EB-563E-4C4B-8157-513C1F421930}" dt="2021-03-25T19:33:03.975" v="41" actId="2696"/>
          <pc:sldLayoutMkLst>
            <pc:docMk/>
            <pc:sldMasterMk cId="2976398581" sldId="2147483722"/>
            <pc:sldLayoutMk cId="970347849" sldId="2147483727"/>
          </pc:sldLayoutMkLst>
        </pc:sldLayoutChg>
        <pc:sldLayoutChg chg="del">
          <pc:chgData name="Edwin van Wijk" userId="b57533ae3ce3bd52" providerId="LiveId" clId="{D70317EB-563E-4C4B-8157-513C1F421930}" dt="2021-03-25T19:33:03.991" v="42" actId="2696"/>
          <pc:sldLayoutMkLst>
            <pc:docMk/>
            <pc:sldMasterMk cId="2976398581" sldId="2147483722"/>
            <pc:sldLayoutMk cId="1132648631" sldId="2147483728"/>
          </pc:sldLayoutMkLst>
        </pc:sldLayoutChg>
        <pc:sldLayoutChg chg="del">
          <pc:chgData name="Edwin van Wijk" userId="b57533ae3ce3bd52" providerId="LiveId" clId="{D70317EB-563E-4C4B-8157-513C1F421930}" dt="2021-03-25T19:33:04.008" v="43" actId="2696"/>
          <pc:sldLayoutMkLst>
            <pc:docMk/>
            <pc:sldMasterMk cId="2976398581" sldId="2147483722"/>
            <pc:sldLayoutMk cId="2380002420" sldId="2147483729"/>
          </pc:sldLayoutMkLst>
        </pc:sldLayoutChg>
        <pc:sldLayoutChg chg="del">
          <pc:chgData name="Edwin van Wijk" userId="b57533ae3ce3bd52" providerId="LiveId" clId="{D70317EB-563E-4C4B-8157-513C1F421930}" dt="2021-03-25T19:33:04.025" v="44" actId="2696"/>
          <pc:sldLayoutMkLst>
            <pc:docMk/>
            <pc:sldMasterMk cId="2976398581" sldId="2147483722"/>
            <pc:sldLayoutMk cId="266248436" sldId="2147483730"/>
          </pc:sldLayoutMkLst>
        </pc:sldLayoutChg>
        <pc:sldLayoutChg chg="del">
          <pc:chgData name="Edwin van Wijk" userId="b57533ae3ce3bd52" providerId="LiveId" clId="{D70317EB-563E-4C4B-8157-513C1F421930}" dt="2021-03-25T19:33:04.041" v="45" actId="2696"/>
          <pc:sldLayoutMkLst>
            <pc:docMk/>
            <pc:sldMasterMk cId="2976398581" sldId="2147483722"/>
            <pc:sldLayoutMk cId="212921563" sldId="2147483731"/>
          </pc:sldLayoutMkLst>
        </pc:sldLayoutChg>
        <pc:sldLayoutChg chg="del">
          <pc:chgData name="Edwin van Wijk" userId="b57533ae3ce3bd52" providerId="LiveId" clId="{D70317EB-563E-4C4B-8157-513C1F421930}" dt="2021-03-25T19:33:04.057" v="46" actId="2696"/>
          <pc:sldLayoutMkLst>
            <pc:docMk/>
            <pc:sldMasterMk cId="2976398581" sldId="2147483722"/>
            <pc:sldLayoutMk cId="3469570529" sldId="2147483732"/>
          </pc:sldLayoutMkLst>
        </pc:sldLayoutChg>
        <pc:sldLayoutChg chg="del">
          <pc:chgData name="Edwin van Wijk" userId="b57533ae3ce3bd52" providerId="LiveId" clId="{D70317EB-563E-4C4B-8157-513C1F421930}" dt="2021-03-25T19:33:04.059" v="47" actId="2696"/>
          <pc:sldLayoutMkLst>
            <pc:docMk/>
            <pc:sldMasterMk cId="2976398581" sldId="2147483722"/>
            <pc:sldLayoutMk cId="2251452316" sldId="2147483733"/>
          </pc:sldLayoutMkLst>
        </pc:sldLayoutChg>
        <pc:sldLayoutChg chg="del">
          <pc:chgData name="Edwin van Wijk" userId="b57533ae3ce3bd52" providerId="LiveId" clId="{D70317EB-563E-4C4B-8157-513C1F421930}" dt="2021-03-25T19:33:04.076" v="48" actId="2696"/>
          <pc:sldLayoutMkLst>
            <pc:docMk/>
            <pc:sldMasterMk cId="2976398581" sldId="2147483722"/>
            <pc:sldLayoutMk cId="1493869456" sldId="2147483734"/>
          </pc:sldLayoutMkLst>
        </pc:sldLayoutChg>
        <pc:sldLayoutChg chg="del">
          <pc:chgData name="Edwin van Wijk" userId="b57533ae3ce3bd52" providerId="LiveId" clId="{D70317EB-563E-4C4B-8157-513C1F421930}" dt="2021-03-25T19:33:04.077" v="49" actId="2696"/>
          <pc:sldLayoutMkLst>
            <pc:docMk/>
            <pc:sldMasterMk cId="2976398581" sldId="2147483722"/>
            <pc:sldLayoutMk cId="1790579802" sldId="2147483735"/>
          </pc:sldLayoutMkLst>
        </pc:sldLayoutChg>
        <pc:sldLayoutChg chg="del">
          <pc:chgData name="Edwin van Wijk" userId="b57533ae3ce3bd52" providerId="LiveId" clId="{D70317EB-563E-4C4B-8157-513C1F421930}" dt="2021-03-25T19:33:04.079" v="50" actId="2696"/>
          <pc:sldLayoutMkLst>
            <pc:docMk/>
            <pc:sldMasterMk cId="2976398581" sldId="2147483722"/>
            <pc:sldLayoutMk cId="3004614077" sldId="2147483736"/>
          </pc:sldLayoutMkLst>
        </pc:sldLayoutChg>
        <pc:sldLayoutChg chg="del">
          <pc:chgData name="Edwin van Wijk" userId="b57533ae3ce3bd52" providerId="LiveId" clId="{D70317EB-563E-4C4B-8157-513C1F421930}" dt="2021-03-25T19:33:04.089" v="51" actId="2696"/>
          <pc:sldLayoutMkLst>
            <pc:docMk/>
            <pc:sldMasterMk cId="2976398581" sldId="2147483722"/>
            <pc:sldLayoutMk cId="2366904810" sldId="2147483737"/>
          </pc:sldLayoutMkLst>
        </pc:sldLayoutChg>
        <pc:sldLayoutChg chg="del">
          <pc:chgData name="Edwin van Wijk" userId="b57533ae3ce3bd52" providerId="LiveId" clId="{D70317EB-563E-4C4B-8157-513C1F421930}" dt="2021-03-25T19:33:04.091" v="52" actId="2696"/>
          <pc:sldLayoutMkLst>
            <pc:docMk/>
            <pc:sldMasterMk cId="2976398581" sldId="2147483722"/>
            <pc:sldLayoutMk cId="4269404248" sldId="214748373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5.664" v="78" actId="2696"/>
        <pc:sldMasterMkLst>
          <pc:docMk/>
          <pc:sldMasterMk cId="1296453598" sldId="2147483739"/>
        </pc:sldMasterMkLst>
        <pc:sldLayoutChg chg="del">
          <pc:chgData name="Edwin van Wijk" userId="b57533ae3ce3bd52" providerId="LiveId" clId="{D70317EB-563E-4C4B-8157-513C1F421930}" dt="2021-03-25T19:33:05.358" v="54" actId="2696"/>
          <pc:sldLayoutMkLst>
            <pc:docMk/>
            <pc:sldMasterMk cId="1296453598" sldId="2147483739"/>
            <pc:sldLayoutMk cId="2082043258" sldId="2147483740"/>
          </pc:sldLayoutMkLst>
        </pc:sldLayoutChg>
        <pc:sldLayoutChg chg="del">
          <pc:chgData name="Edwin van Wijk" userId="b57533ae3ce3bd52" providerId="LiveId" clId="{D70317EB-563E-4C4B-8157-513C1F421930}" dt="2021-03-25T19:33:05.375" v="55" actId="2696"/>
          <pc:sldLayoutMkLst>
            <pc:docMk/>
            <pc:sldMasterMk cId="1296453598" sldId="2147483739"/>
            <pc:sldLayoutMk cId="1617749045" sldId="2147483741"/>
          </pc:sldLayoutMkLst>
        </pc:sldLayoutChg>
        <pc:sldLayoutChg chg="del">
          <pc:chgData name="Edwin van Wijk" userId="b57533ae3ce3bd52" providerId="LiveId" clId="{D70317EB-563E-4C4B-8157-513C1F421930}" dt="2021-03-25T19:33:05.404" v="56" actId="2696"/>
          <pc:sldLayoutMkLst>
            <pc:docMk/>
            <pc:sldMasterMk cId="1296453598" sldId="2147483739"/>
            <pc:sldLayoutMk cId="943739362" sldId="2147483742"/>
          </pc:sldLayoutMkLst>
        </pc:sldLayoutChg>
        <pc:sldLayoutChg chg="del">
          <pc:chgData name="Edwin van Wijk" userId="b57533ae3ce3bd52" providerId="LiveId" clId="{D70317EB-563E-4C4B-8157-513C1F421930}" dt="2021-03-25T19:33:05.435" v="57" actId="2696"/>
          <pc:sldLayoutMkLst>
            <pc:docMk/>
            <pc:sldMasterMk cId="1296453598" sldId="2147483739"/>
            <pc:sldLayoutMk cId="1004412642" sldId="2147483743"/>
          </pc:sldLayoutMkLst>
        </pc:sldLayoutChg>
        <pc:sldLayoutChg chg="del">
          <pc:chgData name="Edwin van Wijk" userId="b57533ae3ce3bd52" providerId="LiveId" clId="{D70317EB-563E-4C4B-8157-513C1F421930}" dt="2021-03-25T19:33:05.436" v="58" actId="2696"/>
          <pc:sldLayoutMkLst>
            <pc:docMk/>
            <pc:sldMasterMk cId="1296453598" sldId="2147483739"/>
            <pc:sldLayoutMk cId="420990562" sldId="2147483744"/>
          </pc:sldLayoutMkLst>
        </pc:sldLayoutChg>
        <pc:sldLayoutChg chg="del">
          <pc:chgData name="Edwin van Wijk" userId="b57533ae3ce3bd52" providerId="LiveId" clId="{D70317EB-563E-4C4B-8157-513C1F421930}" dt="2021-03-25T19:33:05.452" v="59" actId="2696"/>
          <pc:sldLayoutMkLst>
            <pc:docMk/>
            <pc:sldMasterMk cId="1296453598" sldId="2147483739"/>
            <pc:sldLayoutMk cId="4140835199" sldId="2147483745"/>
          </pc:sldLayoutMkLst>
        </pc:sldLayoutChg>
        <pc:sldLayoutChg chg="del">
          <pc:chgData name="Edwin van Wijk" userId="b57533ae3ce3bd52" providerId="LiveId" clId="{D70317EB-563E-4C4B-8157-513C1F421930}" dt="2021-03-25T19:33:05.468" v="60" actId="2696"/>
          <pc:sldLayoutMkLst>
            <pc:docMk/>
            <pc:sldMasterMk cId="1296453598" sldId="2147483739"/>
            <pc:sldLayoutMk cId="3720825347" sldId="2147483746"/>
          </pc:sldLayoutMkLst>
        </pc:sldLayoutChg>
        <pc:sldLayoutChg chg="del">
          <pc:chgData name="Edwin van Wijk" userId="b57533ae3ce3bd52" providerId="LiveId" clId="{D70317EB-563E-4C4B-8157-513C1F421930}" dt="2021-03-25T19:33:05.485" v="61" actId="2696"/>
          <pc:sldLayoutMkLst>
            <pc:docMk/>
            <pc:sldMasterMk cId="1296453598" sldId="2147483739"/>
            <pc:sldLayoutMk cId="1367981705" sldId="2147483747"/>
          </pc:sldLayoutMkLst>
        </pc:sldLayoutChg>
        <pc:sldLayoutChg chg="del">
          <pc:chgData name="Edwin van Wijk" userId="b57533ae3ce3bd52" providerId="LiveId" clId="{D70317EB-563E-4C4B-8157-513C1F421930}" dt="2021-03-25T19:33:05.501" v="62" actId="2696"/>
          <pc:sldLayoutMkLst>
            <pc:docMk/>
            <pc:sldMasterMk cId="1296453598" sldId="2147483739"/>
            <pc:sldLayoutMk cId="3538768746" sldId="2147483748"/>
          </pc:sldLayoutMkLst>
        </pc:sldLayoutChg>
        <pc:sldLayoutChg chg="del">
          <pc:chgData name="Edwin van Wijk" userId="b57533ae3ce3bd52" providerId="LiveId" clId="{D70317EB-563E-4C4B-8157-513C1F421930}" dt="2021-03-25T19:33:05.503" v="63" actId="2696"/>
          <pc:sldLayoutMkLst>
            <pc:docMk/>
            <pc:sldMasterMk cId="1296453598" sldId="2147483739"/>
            <pc:sldLayoutMk cId="1984547682" sldId="2147483749"/>
          </pc:sldLayoutMkLst>
        </pc:sldLayoutChg>
        <pc:sldLayoutChg chg="del">
          <pc:chgData name="Edwin van Wijk" userId="b57533ae3ce3bd52" providerId="LiveId" clId="{D70317EB-563E-4C4B-8157-513C1F421930}" dt="2021-03-25T19:33:05.519" v="64" actId="2696"/>
          <pc:sldLayoutMkLst>
            <pc:docMk/>
            <pc:sldMasterMk cId="1296453598" sldId="2147483739"/>
            <pc:sldLayoutMk cId="266205369" sldId="2147483750"/>
          </pc:sldLayoutMkLst>
        </pc:sldLayoutChg>
        <pc:sldLayoutChg chg="del">
          <pc:chgData name="Edwin van Wijk" userId="b57533ae3ce3bd52" providerId="LiveId" clId="{D70317EB-563E-4C4B-8157-513C1F421930}" dt="2021-03-25T19:33:05.536" v="65" actId="2696"/>
          <pc:sldLayoutMkLst>
            <pc:docMk/>
            <pc:sldMasterMk cId="1296453598" sldId="2147483739"/>
            <pc:sldLayoutMk cId="3823701143" sldId="2147483751"/>
          </pc:sldLayoutMkLst>
        </pc:sldLayoutChg>
        <pc:sldLayoutChg chg="del">
          <pc:chgData name="Edwin van Wijk" userId="b57533ae3ce3bd52" providerId="LiveId" clId="{D70317EB-563E-4C4B-8157-513C1F421930}" dt="2021-03-25T19:33:05.553" v="66" actId="2696"/>
          <pc:sldLayoutMkLst>
            <pc:docMk/>
            <pc:sldMasterMk cId="1296453598" sldId="2147483739"/>
            <pc:sldLayoutMk cId="450106027" sldId="2147483752"/>
          </pc:sldLayoutMkLst>
        </pc:sldLayoutChg>
        <pc:sldLayoutChg chg="del">
          <pc:chgData name="Edwin van Wijk" userId="b57533ae3ce3bd52" providerId="LiveId" clId="{D70317EB-563E-4C4B-8157-513C1F421930}" dt="2021-03-25T19:33:05.569" v="67" actId="2696"/>
          <pc:sldLayoutMkLst>
            <pc:docMk/>
            <pc:sldMasterMk cId="1296453598" sldId="2147483739"/>
            <pc:sldLayoutMk cId="3445538512" sldId="2147483753"/>
          </pc:sldLayoutMkLst>
        </pc:sldLayoutChg>
        <pc:sldLayoutChg chg="del">
          <pc:chgData name="Edwin van Wijk" userId="b57533ae3ce3bd52" providerId="LiveId" clId="{D70317EB-563E-4C4B-8157-513C1F421930}" dt="2021-03-25T19:33:05.585" v="68" actId="2696"/>
          <pc:sldLayoutMkLst>
            <pc:docMk/>
            <pc:sldMasterMk cId="1296453598" sldId="2147483739"/>
            <pc:sldLayoutMk cId="3799437202" sldId="2147483754"/>
          </pc:sldLayoutMkLst>
        </pc:sldLayoutChg>
        <pc:sldLayoutChg chg="del">
          <pc:chgData name="Edwin van Wijk" userId="b57533ae3ce3bd52" providerId="LiveId" clId="{D70317EB-563E-4C4B-8157-513C1F421930}" dt="2021-03-25T19:33:05.586" v="69" actId="2696"/>
          <pc:sldLayoutMkLst>
            <pc:docMk/>
            <pc:sldMasterMk cId="1296453598" sldId="2147483739"/>
            <pc:sldLayoutMk cId="2027043031" sldId="2147483755"/>
          </pc:sldLayoutMkLst>
        </pc:sldLayoutChg>
        <pc:sldLayoutChg chg="del">
          <pc:chgData name="Edwin van Wijk" userId="b57533ae3ce3bd52" providerId="LiveId" clId="{D70317EB-563E-4C4B-8157-513C1F421930}" dt="2021-03-25T19:33:05.602" v="70" actId="2696"/>
          <pc:sldLayoutMkLst>
            <pc:docMk/>
            <pc:sldMasterMk cId="1296453598" sldId="2147483739"/>
            <pc:sldLayoutMk cId="3219256635" sldId="2147483756"/>
          </pc:sldLayoutMkLst>
        </pc:sldLayoutChg>
        <pc:sldLayoutChg chg="del">
          <pc:chgData name="Edwin van Wijk" userId="b57533ae3ce3bd52" providerId="LiveId" clId="{D70317EB-563E-4C4B-8157-513C1F421930}" dt="2021-03-25T19:33:05.619" v="71" actId="2696"/>
          <pc:sldLayoutMkLst>
            <pc:docMk/>
            <pc:sldMasterMk cId="1296453598" sldId="2147483739"/>
            <pc:sldLayoutMk cId="4081794696" sldId="2147483757"/>
          </pc:sldLayoutMkLst>
        </pc:sldLayoutChg>
        <pc:sldLayoutChg chg="del">
          <pc:chgData name="Edwin van Wijk" userId="b57533ae3ce3bd52" providerId="LiveId" clId="{D70317EB-563E-4C4B-8157-513C1F421930}" dt="2021-03-25T19:33:05.635" v="72" actId="2696"/>
          <pc:sldLayoutMkLst>
            <pc:docMk/>
            <pc:sldMasterMk cId="1296453598" sldId="2147483739"/>
            <pc:sldLayoutMk cId="1210550578" sldId="2147483758"/>
          </pc:sldLayoutMkLst>
        </pc:sldLayoutChg>
        <pc:sldLayoutChg chg="del">
          <pc:chgData name="Edwin van Wijk" userId="b57533ae3ce3bd52" providerId="LiveId" clId="{D70317EB-563E-4C4B-8157-513C1F421930}" dt="2021-03-25T19:33:05.651" v="73" actId="2696"/>
          <pc:sldLayoutMkLst>
            <pc:docMk/>
            <pc:sldMasterMk cId="1296453598" sldId="2147483739"/>
            <pc:sldLayoutMk cId="457727425" sldId="2147483759"/>
          </pc:sldLayoutMkLst>
        </pc:sldLayoutChg>
        <pc:sldLayoutChg chg="del">
          <pc:chgData name="Edwin van Wijk" userId="b57533ae3ce3bd52" providerId="LiveId" clId="{D70317EB-563E-4C4B-8157-513C1F421930}" dt="2021-03-25T19:33:05.653" v="74" actId="2696"/>
          <pc:sldLayoutMkLst>
            <pc:docMk/>
            <pc:sldMasterMk cId="1296453598" sldId="2147483739"/>
            <pc:sldLayoutMk cId="3338986309" sldId="2147483760"/>
          </pc:sldLayoutMkLst>
        </pc:sldLayoutChg>
        <pc:sldLayoutChg chg="del">
          <pc:chgData name="Edwin van Wijk" userId="b57533ae3ce3bd52" providerId="LiveId" clId="{D70317EB-563E-4C4B-8157-513C1F421930}" dt="2021-03-25T19:33:05.654" v="75" actId="2696"/>
          <pc:sldLayoutMkLst>
            <pc:docMk/>
            <pc:sldMasterMk cId="1296453598" sldId="2147483739"/>
            <pc:sldLayoutMk cId="3515055446" sldId="2147483761"/>
          </pc:sldLayoutMkLst>
        </pc:sldLayoutChg>
        <pc:sldLayoutChg chg="del">
          <pc:chgData name="Edwin van Wijk" userId="b57533ae3ce3bd52" providerId="LiveId" clId="{D70317EB-563E-4C4B-8157-513C1F421930}" dt="2021-03-25T19:33:05.655" v="76" actId="2696"/>
          <pc:sldLayoutMkLst>
            <pc:docMk/>
            <pc:sldMasterMk cId="1296453598" sldId="2147483739"/>
            <pc:sldLayoutMk cId="249818357" sldId="2147483762"/>
          </pc:sldLayoutMkLst>
        </pc:sldLayoutChg>
        <pc:sldLayoutChg chg="del">
          <pc:chgData name="Edwin van Wijk" userId="b57533ae3ce3bd52" providerId="LiveId" clId="{D70317EB-563E-4C4B-8157-513C1F421930}" dt="2021-03-25T19:33:05.655" v="77" actId="2696"/>
          <pc:sldLayoutMkLst>
            <pc:docMk/>
            <pc:sldMasterMk cId="1296453598" sldId="2147483739"/>
            <pc:sldLayoutMk cId="770648468" sldId="2147483763"/>
          </pc:sldLayoutMkLst>
        </pc:sldLayoutChg>
      </pc:sldMasterChg>
    </pc:docChg>
  </pc:docChgLst>
  <pc:docChgLst>
    <pc:chgData name="Edwin van Wijk" userId="b57533ae3ce3bd52" providerId="LiveId" clId="{385E3542-14D0-447F-98DD-ED848084B2FB}"/>
    <pc:docChg chg="undo redo custSel addSld delSld modSld modSection">
      <pc:chgData name="Edwin van Wijk" userId="b57533ae3ce3bd52" providerId="LiveId" clId="{385E3542-14D0-447F-98DD-ED848084B2FB}" dt="2021-03-12T14:46:29.771" v="1047" actId="1037"/>
      <pc:docMkLst>
        <pc:docMk/>
      </pc:docMkLst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062345362" sldId="2076136798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113217863" sldId="207613680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305114139" sldId="207613680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913149446" sldId="207613680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33435046" sldId="2076136809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768829246" sldId="20761368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849879203" sldId="20761368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263748440" sldId="207613688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690265975" sldId="207613688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682708468" sldId="2076137622"/>
        </pc:sldMkLst>
      </pc:sldChg>
      <pc:sldChg chg="delSp modSp mod modAnim">
        <pc:chgData name="Edwin van Wijk" userId="b57533ae3ce3bd52" providerId="LiveId" clId="{385E3542-14D0-447F-98DD-ED848084B2FB}" dt="2021-03-12T12:08:32.212" v="915"/>
        <pc:sldMkLst>
          <pc:docMk/>
          <pc:sldMk cId="4185302128" sldId="2076137624"/>
        </pc:sldMkLst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2" creationId="{6A9DB971-463C-4429-B293-E5B4861032B4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0" creationId="{D4C08D80-F694-4A7B-9FE4-42A957F6D60C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1" creationId="{6BFF64D8-AF49-40CC-828D-ED480B0832BB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3" creationId="{5D53227B-BA9B-4273-BCD8-613D8D62AE3E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385E3542-14D0-447F-98DD-ED848084B2FB}" dt="2021-03-12T12:08:12.112" v="914" actId="14100"/>
          <ac:spMkLst>
            <pc:docMk/>
            <pc:sldMk cId="4185302128" sldId="2076137624"/>
            <ac:spMk id="30" creationId="{8C8F9B22-4CEA-4CAE-A225-02E78CDB02E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4" creationId="{389633E0-C96B-4D2B-8C78-959E5A759869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5" creationId="{9A276B59-64FE-40FA-B6F2-328B6D6746D0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4" creationId="{1823BABD-60F7-43BA-8AB1-69B286D2E0D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5" creationId="{5A40FFD1-B487-456A-A914-99C4CD621AB1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75" creationId="{6D323DF2-BA55-4B37-B639-31A8730FC825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88" creationId="{3524887B-3B85-40BA-BD54-756DE487477D}"/>
          </ac:spMkLst>
        </pc:s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6" creationId="{CE4475D9-9AC1-4AA2-AC9C-93133CF7FFF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7" creationId="{2B9E6F1E-2FA1-4BFD-8353-B5D62A404AD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0" creationId="{BED798C7-5F43-471B-B5FC-1E36A47339A7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4" creationId="{F5F08E53-3273-4004-B556-A81353DED661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0" creationId="{8698CBFF-231B-4602-AD01-9F90B44E2B96}"/>
          </ac:grpSpMkLst>
        </pc:grpChg>
        <pc:grpChg chg="del ord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1" creationId="{61AEEFD4-E4A0-1548-B9A6-5A5047CC4041}"/>
          </ac:grpSpMkLst>
        </pc:grpChg>
        <pc:grpChg chg="del mod topLvl">
          <ac:chgData name="Edwin van Wijk" userId="b57533ae3ce3bd52" providerId="LiveId" clId="{385E3542-14D0-447F-98DD-ED848084B2FB}" dt="2021-03-12T12:07:51.019" v="912" actId="165"/>
          <ac:grpSpMkLst>
            <pc:docMk/>
            <pc:sldMk cId="4185302128" sldId="2076137624"/>
            <ac:grpSpMk id="81" creationId="{48F81205-E2EC-4100-A7AA-CD2B14B31790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2" creationId="{FFE8B5D5-D244-48E3-8CC8-8619A0877464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3" creationId="{D9033EB9-728D-41E7-B4E1-D8A462B4A80C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3" creationId="{5FA03A56-C2B1-448B-BF3F-77A0F0CF7C1F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6" creationId="{F1E81F56-E909-4270-B891-92FC68B4ECDF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79" creationId="{5E00094E-8B24-41A1-A727-A2B1D082AFF5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80" creationId="{DA225AA3-F9EC-4E21-8DC3-2C4DF4259997}"/>
          </ac:picMkLst>
        </pc:pic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2" creationId="{D36D6F26-C0BE-454B-96D9-206E5C4ECBB1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1" creationId="{92F430D0-8366-4B81-866A-10F5EE3B9F07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3" creationId="{CD95313A-8D5F-4AFB-8436-728A50E305BA}"/>
          </ac:cxnSpMkLst>
        </pc:cxnChg>
        <pc:cxnChg chg="mod or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4" creationId="{89F58D9C-7B85-4EA1-9E49-90C4E898634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5" creationId="{D3E1A663-47E9-4AEB-85B2-47D991007D1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6" creationId="{D401912A-5E0E-4B9B-BCD4-DCE04E030389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7" creationId="{875D27C8-896E-4D67-8614-3A2EB1D099F5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8" creationId="{96700521-F2FA-4521-B2BF-62D98C91833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67" creationId="{C41A410F-72FD-4290-B8DE-636B31274D7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74" creationId="{D8E576A5-3586-449E-8858-DBC0B1CB5DAD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645276058" sldId="207613764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426088795" sldId="20761376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162106796" sldId="20761376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78881436" sldId="2076137674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05356808" sldId="2076137675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65305629" sldId="207613767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718830089" sldId="2076137684"/>
        </pc:sldMkLst>
      </pc:sldChg>
      <pc:sldChg chg="modSp mod">
        <pc:chgData name="Edwin van Wijk" userId="b57533ae3ce3bd52" providerId="LiveId" clId="{385E3542-14D0-447F-98DD-ED848084B2FB}" dt="2021-03-08T10:13:18.596" v="5" actId="1076"/>
        <pc:sldMkLst>
          <pc:docMk/>
          <pc:sldMk cId="1319861072" sldId="2076137699"/>
        </pc:sldMkLst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" creationId="{982CEF9C-060B-4E26-AD0B-58FEC3BC77A7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5" creationId="{B40E24A2-6968-4281-80DD-694C79C8857B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3" creationId="{E679CB6E-F9A5-4038-9400-43DF000C3F9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4" creationId="{794AC62C-72CC-48AB-9D96-EB1AC027734C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9" creationId="{60DC6723-C919-4745-B36E-7D5E6AB1C501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21" creationId="{515575FA-570F-43B4-9A16-599078C686E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3" creationId="{9340370B-44A9-4E66-B52C-C8CF84969FE8}"/>
          </ac:spMkLst>
        </pc:sp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8" creationId="{5DF344D1-DE89-4891-BACF-EA2BA713AD1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9" creationId="{673C2AC3-D287-4DB3-99BD-FA858C997990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0" creationId="{B5FF3C44-ADCB-4C3A-A3D7-8F4D60FA8D78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2" creationId="{FC328599-547C-4429-9675-33E236C4947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31" creationId="{2FFFF7BB-222C-4DAE-8A10-EF72FE355ED9}"/>
          </ac:graphicFrameMkLst>
        </pc:graphicFrameChg>
      </pc:sldChg>
      <pc:sldChg chg="modSp mod modShow">
        <pc:chgData name="Edwin van Wijk" userId="b57533ae3ce3bd52" providerId="LiveId" clId="{385E3542-14D0-447F-98DD-ED848084B2FB}" dt="2021-03-12T12:12:33.791" v="938" actId="729"/>
        <pc:sldMkLst>
          <pc:docMk/>
          <pc:sldMk cId="2878110448" sldId="2076137707"/>
        </pc:sldMkLst>
        <pc:spChg chg="mod">
          <ac:chgData name="Edwin van Wijk" userId="b57533ae3ce3bd52" providerId="LiveId" clId="{385E3542-14D0-447F-98DD-ED848084B2FB}" dt="2021-03-08T10:15:46.307" v="65" actId="20577"/>
          <ac:spMkLst>
            <pc:docMk/>
            <pc:sldMk cId="2878110448" sldId="2076137707"/>
            <ac:spMk id="22" creationId="{191C04A0-E60F-5749-9867-8E48F5F9E604}"/>
          </ac:spMkLst>
        </pc:spChg>
        <pc:spChg chg="mod">
          <ac:chgData name="Edwin van Wijk" userId="b57533ae3ce3bd52" providerId="LiveId" clId="{385E3542-14D0-447F-98DD-ED848084B2FB}" dt="2021-03-08T10:15:11.784" v="43" actId="20577"/>
          <ac:spMkLst>
            <pc:docMk/>
            <pc:sldMk cId="2878110448" sldId="2076137707"/>
            <ac:spMk id="78" creationId="{8FDCC09F-6974-D14B-8B50-AE116A330CAB}"/>
          </ac:spMkLst>
        </pc:spChg>
        <pc:spChg chg="mod">
          <ac:chgData name="Edwin van Wijk" userId="b57533ae3ce3bd52" providerId="LiveId" clId="{385E3542-14D0-447F-98DD-ED848084B2FB}" dt="2021-03-08T10:15:16.473" v="49" actId="20577"/>
          <ac:spMkLst>
            <pc:docMk/>
            <pc:sldMk cId="2878110448" sldId="2076137707"/>
            <ac:spMk id="84" creationId="{CB68DE36-6DB7-184A-B1A8-4A7E2406872C}"/>
          </ac:spMkLst>
        </pc:spChg>
        <pc:spChg chg="mod">
          <ac:chgData name="Edwin van Wijk" userId="b57533ae3ce3bd52" providerId="LiveId" clId="{385E3542-14D0-447F-98DD-ED848084B2FB}" dt="2021-03-08T10:14:50.600" v="30" actId="20577"/>
          <ac:spMkLst>
            <pc:docMk/>
            <pc:sldMk cId="2878110448" sldId="2076137707"/>
            <ac:spMk id="87" creationId="{F9A78DF7-639B-6848-A9E0-EE496BF58553}"/>
          </ac:spMkLst>
        </pc:spChg>
      </pc:sldChg>
      <pc:sldChg chg="del">
        <pc:chgData name="Edwin van Wijk" userId="b57533ae3ce3bd52" providerId="LiveId" clId="{385E3542-14D0-447F-98DD-ED848084B2FB}" dt="2021-03-08T19:23:26.602" v="849" actId="47"/>
        <pc:sldMkLst>
          <pc:docMk/>
          <pc:sldMk cId="2303986907" sldId="2076137734"/>
        </pc:sldMkLst>
      </pc:sldChg>
      <pc:sldChg chg="modAnim">
        <pc:chgData name="Edwin van Wijk" userId="b57533ae3ce3bd52" providerId="LiveId" clId="{385E3542-14D0-447F-98DD-ED848084B2FB}" dt="2021-03-12T12:41:05.284" v="1016"/>
        <pc:sldMkLst>
          <pc:docMk/>
          <pc:sldMk cId="3981311298" sldId="207613774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238050396" sldId="207613774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94655255" sldId="2076137743"/>
        </pc:sldMkLst>
      </pc:sldChg>
      <pc:sldChg chg="del">
        <pc:chgData name="Edwin van Wijk" userId="b57533ae3ce3bd52" providerId="LiveId" clId="{385E3542-14D0-447F-98DD-ED848084B2FB}" dt="2021-03-08T19:23:39.417" v="850" actId="47"/>
        <pc:sldMkLst>
          <pc:docMk/>
          <pc:sldMk cId="3927893672" sldId="2076137746"/>
        </pc:sldMkLst>
      </pc:sldChg>
      <pc:sldChg chg="delSp mod delAnim">
        <pc:chgData name="Edwin van Wijk" userId="b57533ae3ce3bd52" providerId="LiveId" clId="{385E3542-14D0-447F-98DD-ED848084B2FB}" dt="2021-03-08T19:24:16.550" v="851" actId="478"/>
        <pc:sldMkLst>
          <pc:docMk/>
          <pc:sldMk cId="3387005766" sldId="2076137768"/>
        </pc:sldMkLst>
        <pc:spChg chg="del">
          <ac:chgData name="Edwin van Wijk" userId="b57533ae3ce3bd52" providerId="LiveId" clId="{385E3542-14D0-447F-98DD-ED848084B2FB}" dt="2021-03-08T19:24:16.550" v="851" actId="478"/>
          <ac:spMkLst>
            <pc:docMk/>
            <pc:sldMk cId="3387005766" sldId="2076137768"/>
            <ac:spMk id="137" creationId="{23DF1C31-C807-4795-BDE3-59F00A1A0998}"/>
          </ac:spMkLst>
        </pc:sp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38" creationId="{F31CE8E1-220D-4945-867F-F8206C6302A3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1" creationId="{C21702BB-7205-4C00-AE7E-EA9BFD8627D1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2" creationId="{B8D6EC04-FFF5-48E1-8108-490C5534919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3" creationId="{2C2DEC60-1A5B-478F-AC8F-7FF4B88CB19C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5" creationId="{5A84E031-F49B-49ED-A714-C03C21652A0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6" creationId="{F671809E-04A1-44A4-8B8F-2F29FC7C7EB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3" creationId="{35DF5781-D0C0-4B6E-B70E-C6509305C25D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4" creationId="{854C5E77-589D-4E40-B8C5-BCA85D87756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5" creationId="{FBF62E98-8971-48C2-B70E-8710245A874B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6" creationId="{1766A0F9-F484-45AA-807E-AF23CFD0F5A1}"/>
          </ac:picMkLst>
        </pc:picChg>
      </pc:sldChg>
      <pc:sldChg chg="addSp delSp modSp add mod chgLayout">
        <pc:chgData name="Edwin van Wijk" userId="b57533ae3ce3bd52" providerId="LiveId" clId="{385E3542-14D0-447F-98DD-ED848084B2FB}" dt="2021-03-08T19:21:59.896" v="839" actId="478"/>
        <pc:sldMkLst>
          <pc:docMk/>
          <pc:sldMk cId="2534830440" sldId="2076137769"/>
        </pc:sldMkLst>
        <pc:spChg chg="mod or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" creationId="{C2F4C664-CD57-0346-8BD9-4067451ED48E}"/>
          </ac:spMkLst>
        </pc:spChg>
        <pc:spChg chg="mod ord">
          <ac:chgData name="Edwin van Wijk" userId="b57533ae3ce3bd52" providerId="LiveId" clId="{385E3542-14D0-447F-98DD-ED848084B2FB}" dt="2021-03-08T19:19:24.653" v="506" actId="20577"/>
          <ac:spMkLst>
            <pc:docMk/>
            <pc:sldMk cId="2534830440" sldId="2076137769"/>
            <ac:spMk id="3" creationId="{F89502ED-B006-0C46-914A-9E12947C6BA8}"/>
          </ac:spMkLst>
        </pc:spChg>
        <pc:spChg chg="del">
          <ac:chgData name="Edwin van Wijk" userId="b57533ae3ce3bd52" providerId="LiveId" clId="{385E3542-14D0-447F-98DD-ED848084B2FB}" dt="2021-03-08T19:05:22.015" v="67" actId="478"/>
          <ac:spMkLst>
            <pc:docMk/>
            <pc:sldMk cId="2534830440" sldId="2076137769"/>
            <ac:spMk id="4" creationId="{94A95C55-787E-6543-ABFA-F28271F06E51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6" creationId="{08B22558-0AB8-41C1-BA95-A29B7053843C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7" creationId="{40127885-4CF2-4136-97AB-9EA286402DDE}"/>
          </ac:spMkLst>
        </pc:spChg>
        <pc:spChg chg="add mod or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8" creationId="{143E33E4-4133-4F63-9789-A03C9391538C}"/>
          </ac:spMkLst>
        </pc:spChg>
        <pc:spChg chg="add del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9" creationId="{2FD122E5-97CF-4DE7-959B-CDD7317AD90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1" creationId="{E53D68F0-C9CB-4D03-99BF-D763522582B5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2" creationId="{EDAF84D4-5ED4-4A0E-B163-C7DC31CA8969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3" creationId="{A9DFDC69-87B8-4ACC-B2FB-671222BEBAB7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4" creationId="{B8256675-5110-4928-9AAC-87C5A62E8EC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5" creationId="{870219F8-87B8-49B4-847D-1DAEB6F3D102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6" creationId="{1D148B43-707A-4DEE-A9FF-E36697F09AA0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7" creationId="{17905B85-F4E4-47A4-810E-2E789880168C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8" creationId="{53E2E172-81A8-48E8-B61B-1CDAD049F531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0" creationId="{B1752B45-FA0F-4434-9A4E-ABD7E0DDFFFA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1" creationId="{F76FD8A8-6FCE-4729-9FF3-57A630287001}"/>
          </ac:spMkLst>
        </pc:spChg>
        <pc:spChg chg="add del mod">
          <ac:chgData name="Edwin van Wijk" userId="b57533ae3ce3bd52" providerId="LiveId" clId="{385E3542-14D0-447F-98DD-ED848084B2FB}" dt="2021-03-08T19:21:59.896" v="839" actId="478"/>
          <ac:spMkLst>
            <pc:docMk/>
            <pc:sldMk cId="2534830440" sldId="2076137769"/>
            <ac:spMk id="22" creationId="{7E43AD4D-C8F4-452F-9498-CC45D6D87CF9}"/>
          </ac:spMkLst>
        </pc:spChg>
        <pc:grpChg chg="add del mod">
          <ac:chgData name="Edwin van Wijk" userId="b57533ae3ce3bd52" providerId="LiveId" clId="{385E3542-14D0-447F-98DD-ED848084B2FB}" dt="2021-03-08T19:21:59.896" v="839" actId="478"/>
          <ac:grpSpMkLst>
            <pc:docMk/>
            <pc:sldMk cId="2534830440" sldId="2076137769"/>
            <ac:grpSpMk id="19" creationId="{1DF1D521-C6E2-472B-8FE0-7E29E4A64016}"/>
          </ac:grpSpMkLst>
        </pc:grpChg>
        <pc:picChg chg="add mod ord">
          <ac:chgData name="Edwin van Wijk" userId="b57533ae3ce3bd52" providerId="LiveId" clId="{385E3542-14D0-447F-98DD-ED848084B2FB}" dt="2021-03-08T19:15:49.991" v="213" actId="164"/>
          <ac:picMkLst>
            <pc:docMk/>
            <pc:sldMk cId="2534830440" sldId="2076137769"/>
            <ac:picMk id="5" creationId="{AC9D0EF4-56ED-4A24-B30F-DB99621709DC}"/>
          </ac:picMkLst>
        </pc:picChg>
        <pc:picChg chg="add del mod ord modCrop">
          <ac:chgData name="Edwin van Wijk" userId="b57533ae3ce3bd52" providerId="LiveId" clId="{385E3542-14D0-447F-98DD-ED848084B2FB}" dt="2021-03-08T19:14:24.596" v="200" actId="478"/>
          <ac:picMkLst>
            <pc:docMk/>
            <pc:sldMk cId="2534830440" sldId="2076137769"/>
            <ac:picMk id="10" creationId="{D1AE899A-62D0-4D26-A90F-B78615A1197B}"/>
          </ac:picMkLst>
        </pc:picChg>
      </pc:sldChg>
      <pc:sldChg chg="addSp delSp modSp add mod">
        <pc:chgData name="Edwin van Wijk" userId="b57533ae3ce3bd52" providerId="LiveId" clId="{385E3542-14D0-447F-98DD-ED848084B2FB}" dt="2021-03-12T12:39:26.011" v="1009" actId="20577"/>
        <pc:sldMkLst>
          <pc:docMk/>
          <pc:sldMk cId="3924880420" sldId="2076137770"/>
        </pc:sldMkLst>
        <pc:spChg chg="mod ord">
          <ac:chgData name="Edwin van Wijk" userId="b57533ae3ce3bd52" providerId="LiveId" clId="{385E3542-14D0-447F-98DD-ED848084B2FB}" dt="2021-03-12T12:39:26.011" v="1009" actId="20577"/>
          <ac:spMkLst>
            <pc:docMk/>
            <pc:sldMk cId="3924880420" sldId="2076137770"/>
            <ac:spMk id="3" creationId="{F89502ED-B006-0C46-914A-9E12947C6BA8}"/>
          </ac:spMkLst>
        </pc:spChg>
        <pc:spChg chg="add del mod">
          <ac:chgData name="Edwin van Wijk" userId="b57533ae3ce3bd52" providerId="LiveId" clId="{385E3542-14D0-447F-98DD-ED848084B2FB}" dt="2021-03-08T19:26:04.989" v="863" actId="478"/>
          <ac:spMkLst>
            <pc:docMk/>
            <pc:sldMk cId="3924880420" sldId="2076137770"/>
            <ac:spMk id="4" creationId="{5AB0170E-BF90-4797-87BF-2F36B2FDEDD2}"/>
          </ac:spMkLst>
        </pc:spChg>
        <pc:spChg chg="add del mod">
          <ac:chgData name="Edwin van Wijk" userId="b57533ae3ce3bd52" providerId="LiveId" clId="{385E3542-14D0-447F-98DD-ED848084B2FB}" dt="2021-03-08T19:28:11.567" v="890" actId="478"/>
          <ac:spMkLst>
            <pc:docMk/>
            <pc:sldMk cId="3924880420" sldId="2076137770"/>
            <ac:spMk id="9" creationId="{315A468D-DC47-4F9D-A9E9-E55417584D74}"/>
          </ac:spMkLst>
        </pc:spChg>
        <pc:spChg chg="mod">
          <ac:chgData name="Edwin van Wijk" userId="b57533ae3ce3bd52" providerId="LiveId" clId="{385E3542-14D0-447F-98DD-ED848084B2FB}" dt="2021-03-08T19:21:51.571" v="837"/>
          <ac:spMkLst>
            <pc:docMk/>
            <pc:sldMk cId="3924880420" sldId="2076137770"/>
            <ac:spMk id="12" creationId="{988C556A-6196-4EF6-822B-610BE905A2BB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3" creationId="{05AC0D38-FF41-4644-996E-DCA28FEA079C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4" creationId="{94AFBCFB-9C11-47CD-AAA8-2641AB9EFA68}"/>
          </ac:spMkLst>
        </pc:spChg>
        <pc:spChg chg="add del mod">
          <ac:chgData name="Edwin van Wijk" userId="b57533ae3ce3bd52" providerId="LiveId" clId="{385E3542-14D0-447F-98DD-ED848084B2FB}" dt="2021-03-08T19:22:20.389" v="846" actId="478"/>
          <ac:spMkLst>
            <pc:docMk/>
            <pc:sldMk cId="3924880420" sldId="2076137770"/>
            <ac:spMk id="15" creationId="{87D26278-74C3-4436-A54D-80C79CC3BFD4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18" creationId="{7802BFF0-C972-4F7B-9EBA-1789E4CACA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0" creationId="{FE7CE914-4DE1-44D9-A928-CB5CC38D00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1" creationId="{3F88742C-FC0B-40EE-A613-56892D3D0A7A}"/>
          </ac:spMkLst>
        </pc:spChg>
        <pc:spChg chg="del">
          <ac:chgData name="Edwin van Wijk" userId="b57533ae3ce3bd52" providerId="LiveId" clId="{385E3542-14D0-447F-98DD-ED848084B2FB}" dt="2021-03-08T19:19:32.289" v="508" actId="478"/>
          <ac:spMkLst>
            <pc:docMk/>
            <pc:sldMk cId="3924880420" sldId="2076137770"/>
            <ac:spMk id="22" creationId="{7E43AD4D-C8F4-452F-9498-CC45D6D87CF9}"/>
          </ac:spMkLst>
        </pc:spChg>
        <pc:spChg chg="add del mod">
          <ac:chgData name="Edwin van Wijk" userId="b57533ae3ce3bd52" providerId="LiveId" clId="{385E3542-14D0-447F-98DD-ED848084B2FB}" dt="2021-03-08T19:22:07.238" v="843"/>
          <ac:spMkLst>
            <pc:docMk/>
            <pc:sldMk cId="3924880420" sldId="2076137770"/>
            <ac:spMk id="23" creationId="{F9209C3D-3FC3-4D76-ADFA-D6AED26BA264}"/>
          </ac:spMkLst>
        </pc:spChg>
        <pc:spChg chg="add del mod">
          <ac:chgData name="Edwin van Wijk" userId="b57533ae3ce3bd52" providerId="LiveId" clId="{385E3542-14D0-447F-98DD-ED848084B2FB}" dt="2021-03-08T19:28:12.165" v="891" actId="478"/>
          <ac:spMkLst>
            <pc:docMk/>
            <pc:sldMk cId="3924880420" sldId="2076137770"/>
            <ac:spMk id="24" creationId="{D30F64F6-33C4-4A17-8AB4-691D35A5576D}"/>
          </ac:spMkLst>
        </pc:spChg>
        <pc:spChg chg="add del mod">
          <ac:chgData name="Edwin van Wijk" userId="b57533ae3ce3bd52" providerId="LiveId" clId="{385E3542-14D0-447F-98DD-ED848084B2FB}" dt="2021-03-08T19:28:09.514" v="888" actId="478"/>
          <ac:spMkLst>
            <pc:docMk/>
            <pc:sldMk cId="3924880420" sldId="2076137770"/>
            <ac:spMk id="25" creationId="{BA296AD0-3DAF-460E-9688-79F8724D2741}"/>
          </ac:spMkLst>
        </pc:spChg>
        <pc:spChg chg="add del mod">
          <ac:chgData name="Edwin van Wijk" userId="b57533ae3ce3bd52" providerId="LiveId" clId="{385E3542-14D0-447F-98DD-ED848084B2FB}" dt="2021-03-08T19:28:10.518" v="889" actId="478"/>
          <ac:spMkLst>
            <pc:docMk/>
            <pc:sldMk cId="3924880420" sldId="2076137770"/>
            <ac:spMk id="26" creationId="{52185F1D-3A3B-49A5-9392-F1C98ABB5C74}"/>
          </ac:spMkLst>
        </pc:spChg>
        <pc:grpChg chg="add mod ord">
          <ac:chgData name="Edwin van Wijk" userId="b57533ae3ce3bd52" providerId="LiveId" clId="{385E3542-14D0-447F-98DD-ED848084B2FB}" dt="2021-03-12T12:38:11.421" v="942" actId="1076"/>
          <ac:grpSpMkLst>
            <pc:docMk/>
            <pc:sldMk cId="3924880420" sldId="2076137770"/>
            <ac:grpSpMk id="10" creationId="{A9B7A475-3E77-4C47-A91C-A05D6DDBEDF2}"/>
          </ac:grpSpMkLst>
        </pc:grpChg>
        <pc:grpChg chg="add del mod">
          <ac:chgData name="Edwin van Wijk" userId="b57533ae3ce3bd52" providerId="LiveId" clId="{385E3542-14D0-447F-98DD-ED848084B2FB}" dt="2021-03-08T19:22:07.238" v="843"/>
          <ac:grpSpMkLst>
            <pc:docMk/>
            <pc:sldMk cId="3924880420" sldId="2076137770"/>
            <ac:grpSpMk id="16" creationId="{E91CF2C1-5E5E-49F5-9CE2-35A2A90F1C20}"/>
          </ac:grpSpMkLst>
        </pc:grpChg>
        <pc:grpChg chg="del">
          <ac:chgData name="Edwin van Wijk" userId="b57533ae3ce3bd52" providerId="LiveId" clId="{385E3542-14D0-447F-98DD-ED848084B2FB}" dt="2021-03-08T19:19:32.289" v="508" actId="478"/>
          <ac:grpSpMkLst>
            <pc:docMk/>
            <pc:sldMk cId="3924880420" sldId="2076137770"/>
            <ac:grpSpMk id="19" creationId="{1DF1D521-C6E2-472B-8FE0-7E29E4A64016}"/>
          </ac:grpSpMkLst>
        </pc:grpChg>
        <pc:picChg chg="mod">
          <ac:chgData name="Edwin van Wijk" userId="b57533ae3ce3bd52" providerId="LiveId" clId="{385E3542-14D0-447F-98DD-ED848084B2FB}" dt="2021-03-08T19:21:51.571" v="837"/>
          <ac:picMkLst>
            <pc:docMk/>
            <pc:sldMk cId="3924880420" sldId="2076137770"/>
            <ac:picMk id="11" creationId="{60FCCD76-CB27-45CA-A853-258DA2580D35}"/>
          </ac:picMkLst>
        </pc:picChg>
        <pc:picChg chg="mod">
          <ac:chgData name="Edwin van Wijk" userId="b57533ae3ce3bd52" providerId="LiveId" clId="{385E3542-14D0-447F-98DD-ED848084B2FB}" dt="2021-03-08T19:22:06.240" v="842"/>
          <ac:picMkLst>
            <pc:docMk/>
            <pc:sldMk cId="3924880420" sldId="2076137770"/>
            <ac:picMk id="17" creationId="{10B68747-F923-45B9-BBA8-3C20F2D1787B}"/>
          </ac:picMkLst>
        </pc:picChg>
      </pc:sldChg>
      <pc:sldChg chg="add del setBg">
        <pc:chgData name="Edwin van Wijk" userId="b57533ae3ce3bd52" providerId="LiveId" clId="{385E3542-14D0-447F-98DD-ED848084B2FB}" dt="2021-03-08T19:23:18.227" v="848"/>
        <pc:sldMkLst>
          <pc:docMk/>
          <pc:sldMk cId="1249357031" sldId="2076137771"/>
        </pc:sldMkLst>
      </pc:sldChg>
      <pc:sldChg chg="modSp mod">
        <pc:chgData name="Edwin van Wijk" userId="b57533ae3ce3bd52" providerId="LiveId" clId="{385E3542-14D0-447F-98DD-ED848084B2FB}" dt="2021-03-12T14:46:29.771" v="1047" actId="1037"/>
        <pc:sldMkLst>
          <pc:docMk/>
          <pc:sldMk cId="1962931442" sldId="2076137771"/>
        </pc:sldMkLst>
        <pc:spChg chg="mod">
          <ac:chgData name="Edwin van Wijk" userId="b57533ae3ce3bd52" providerId="LiveId" clId="{385E3542-14D0-447F-98DD-ED848084B2FB}" dt="2021-03-12T14:46:29.771" v="1047" actId="1037"/>
          <ac:spMkLst>
            <pc:docMk/>
            <pc:sldMk cId="1962931442" sldId="2076137771"/>
            <ac:spMk id="14" creationId="{6CD2BDC0-F53E-4D4F-BF7C-40E2990CCF61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18" creationId="{E00F6721-AFA1-44F4-A3B0-9D3E2ABA2D96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6" creationId="{0286220B-0DC0-46BE-A5E6-B4F8132C5664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30" creationId="{94689097-9E45-4B93-8018-2C70AE3A0D2B}"/>
          </ac:spMkLst>
        </pc:spChg>
      </pc:sldChg>
      <pc:sldChg chg="add del">
        <pc:chgData name="Edwin van Wijk" userId="b57533ae3ce3bd52" providerId="LiveId" clId="{385E3542-14D0-447F-98DD-ED848084B2FB}" dt="2021-03-12T12:08:42.373" v="917"/>
        <pc:sldMkLst>
          <pc:docMk/>
          <pc:sldMk cId="1927988989" sldId="2076137773"/>
        </pc:sldMkLst>
      </pc:sldChg>
      <pc:sldChg chg="delSp modSp add mod">
        <pc:chgData name="Edwin van Wijk" userId="b57533ae3ce3bd52" providerId="LiveId" clId="{385E3542-14D0-447F-98DD-ED848084B2FB}" dt="2021-03-12T12:09:41.205" v="929" actId="478"/>
        <pc:sldMkLst>
          <pc:docMk/>
          <pc:sldMk cId="3052533976" sldId="2076137773"/>
        </pc:sldMkLst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5" creationId="{8E1984B2-FBB5-4ED3-94F3-26D42FBA1336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9" creationId="{A3E4DB44-92F0-4572-956F-75A48E0DA962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22" creationId="{1097976D-440D-4AE2-A23E-728FD290636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1" creationId="{02AF344B-E170-4F7F-A4BC-3B93221CABC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6" creationId="{25483B7D-5DCF-4C02-9552-CA6438D28242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7" creationId="{8F4B0569-BCEB-456B-B251-76B20348C308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8" creationId="{A02A3434-C371-4436-A24D-15BD1C30441C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40" creationId="{EE80FEF5-B59D-4C6A-8A88-86B716280E6E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7" creationId="{5FCF44BD-6534-4D07-BF4D-AF39401C1A93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8" creationId="{703E9333-4CE7-41BD-8887-4742963A07FC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9" creationId="{0FF13817-8F04-452B-836A-11D484C32A93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66" creationId="{9C320685-B7C8-4DD0-AA16-0D3F1ACCDE2E}"/>
          </ac:spMkLst>
        </pc:spChg>
        <pc:spChg chg="del">
          <ac:chgData name="Edwin van Wijk" userId="b57533ae3ce3bd52" providerId="LiveId" clId="{385E3542-14D0-447F-98DD-ED848084B2FB}" dt="2021-03-12T12:09:04.684" v="923" actId="478"/>
          <ac:spMkLst>
            <pc:docMk/>
            <pc:sldMk cId="3052533976" sldId="2076137773"/>
            <ac:spMk id="100" creationId="{53ACA6EA-6291-4CF0-992B-76951664C6E3}"/>
          </ac:spMkLst>
        </pc:s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6" creationId="{CE4475D9-9AC1-4AA2-AC9C-93133CF7FFF9}"/>
          </ac:grpSpMkLst>
        </pc:gr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7" creationId="{2B9E6F1E-2FA1-4BFD-8353-B5D62A404AD9}"/>
          </ac:grpSpMkLst>
        </pc:grpChg>
        <pc:grpChg chg="del mod">
          <ac:chgData name="Edwin van Wijk" userId="b57533ae3ce3bd52" providerId="LiveId" clId="{385E3542-14D0-447F-98DD-ED848084B2FB}" dt="2021-03-12T12:09:02.167" v="922" actId="478"/>
          <ac:grpSpMkLst>
            <pc:docMk/>
            <pc:sldMk cId="3052533976" sldId="2076137773"/>
            <ac:grpSpMk id="93" creationId="{5FA03A56-C2B1-448B-BF3F-77A0F0CF7C1F}"/>
          </ac:grpSpMkLst>
        </pc:grpChg>
        <pc:grpChg chg="del">
          <ac:chgData name="Edwin van Wijk" userId="b57533ae3ce3bd52" providerId="LiveId" clId="{385E3542-14D0-447F-98DD-ED848084B2FB}" dt="2021-03-12T12:09:05.980" v="924" actId="478"/>
          <ac:grpSpMkLst>
            <pc:docMk/>
            <pc:sldMk cId="3052533976" sldId="2076137773"/>
            <ac:grpSpMk id="94" creationId="{A5DED158-D70D-4CE8-A554-6070C544393F}"/>
          </ac:grpSpMkLst>
        </pc:grp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4" creationId="{4B4E5243-5AEC-4CD3-8333-7AE18FCF631A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5" creationId="{6A2C2DC4-2DC3-4573-8D9E-E8CE27ED207E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9" creationId="{EADAE8C5-DB57-476A-BA24-AEE3A85885E2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3" creationId="{8D6FC6DD-13F6-4FC3-8647-99F7B7707151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5" creationId="{DEDBE1B0-0F88-4ED3-8D2E-76CAD5471F5B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6" creationId="{9E3A20E6-2679-498E-81F7-9B6CB2E3B2A5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8" creationId="{9D187ADA-DF26-451E-A61C-EDF5235F8FA8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49" creationId="{F1728CA2-D2F5-428A-82FE-859EAFEAAD5D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1030" creationId="{B988DDEC-09A2-4F9D-9FFF-997E659EF9A8}"/>
          </ac:picMkLst>
        </pc:picChg>
        <pc:cxnChg chg="mod">
          <ac:chgData name="Edwin van Wijk" userId="b57533ae3ce3bd52" providerId="LiveId" clId="{385E3542-14D0-447F-98DD-ED848084B2FB}" dt="2021-03-12T12:09:11.253" v="925" actId="14100"/>
          <ac:cxnSpMkLst>
            <pc:docMk/>
            <pc:sldMk cId="3052533976" sldId="2076137773"/>
            <ac:cxnSpMk id="18" creationId="{8D05325F-9294-4D86-93F0-087F13419503}"/>
          </ac:cxnSpMkLst>
        </pc:cxnChg>
      </pc:sldChg>
      <pc:sldChg chg="addSp delSp add">
        <pc:chgData name="Edwin van Wijk" userId="b57533ae3ce3bd52" providerId="LiveId" clId="{385E3542-14D0-447F-98DD-ED848084B2FB}" dt="2021-03-12T12:09:22.071" v="928" actId="478"/>
        <pc:sldMkLst>
          <pc:docMk/>
          <pc:sldMk cId="3013679166" sldId="2076137774"/>
        </pc:sldMkLst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5" creationId="{8E1984B2-FBB5-4ED3-94F3-26D42FBA1336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9" creationId="{A3E4DB44-92F0-4572-956F-75A48E0DA96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1" creationId="{02AF344B-E170-4F7F-A4BC-3B93221CABCF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6" creationId="{25483B7D-5DCF-4C02-9552-CA6438D2824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7" creationId="{8F4B0569-BCEB-456B-B251-76B20348C308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8" creationId="{A02A3434-C371-4436-A24D-15BD1C30441C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40" creationId="{EE80FEF5-B59D-4C6A-8A88-86B716280E6E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66" creationId="{9C320685-B7C8-4DD0-AA16-0D3F1ACCDE2E}"/>
          </ac:spMkLst>
        </pc:sp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4" creationId="{4B4E5243-5AEC-4CD3-8333-7AE18FCF631A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5" creationId="{6A2C2DC4-2DC3-4573-8D9E-E8CE27ED207E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9" creationId="{EADAE8C5-DB57-476A-BA24-AEE3A85885E2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49" creationId="{F1728CA2-D2F5-428A-82FE-859EAFEAAD5D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1030" creationId="{B988DDEC-09A2-4F9D-9FFF-997E659EF9A8}"/>
          </ac:picMkLst>
        </pc:picChg>
      </pc:sldChg>
      <pc:sldChg chg="delSp modSp add mod">
        <pc:chgData name="Edwin van Wijk" userId="b57533ae3ce3bd52" providerId="LiveId" clId="{385E3542-14D0-447F-98DD-ED848084B2FB}" dt="2021-03-12T12:10:00.970" v="933" actId="14100"/>
        <pc:sldMkLst>
          <pc:docMk/>
          <pc:sldMk cId="50817288" sldId="2076137775"/>
        </pc:sldMkLst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4" creationId="{83E15EB4-749F-4A43-BE66-E974A67966F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29" creationId="{CF455244-9E24-426C-8E86-01747361C9E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32" creationId="{E48C2F38-E526-4E2E-9AD4-647107184385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72" creationId="{615DB39A-98EF-476E-9A62-D3D5DDFF71C6}"/>
          </ac:spMkLst>
        </pc:sp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" creationId="{77FD437C-195D-4E6B-8F21-9C12848BFF4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9" creationId="{8A387AE3-6E15-4DBA-82DC-B9D1C4855F14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0" creationId="{C53CFE0F-0975-4EEF-8454-A2ABE14CF67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1" creationId="{6D62A17A-AD4D-48B5-811B-41661D1D825A}"/>
          </ac:picMkLst>
        </pc:picChg>
        <pc:cxnChg chg="mod">
          <ac:chgData name="Edwin van Wijk" userId="b57533ae3ce3bd52" providerId="LiveId" clId="{385E3542-14D0-447F-98DD-ED848084B2FB}" dt="2021-03-12T12:09:57.283" v="932" actId="14100"/>
          <ac:cxnSpMkLst>
            <pc:docMk/>
            <pc:sldMk cId="50817288" sldId="2076137775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4" creationId="{89F58D9C-7B85-4EA1-9E49-90C4E898634A}"/>
          </ac:cxnSpMkLst>
        </pc:cxnChg>
        <pc:cxnChg chg="mod">
          <ac:chgData name="Edwin van Wijk" userId="b57533ae3ce3bd52" providerId="LiveId" clId="{385E3542-14D0-447F-98DD-ED848084B2FB}" dt="2021-03-12T12:10:00.970" v="933" actId="14100"/>
          <ac:cxnSpMkLst>
            <pc:docMk/>
            <pc:sldMk cId="50817288" sldId="2076137775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6" creationId="{D401912A-5E0E-4B9B-BCD4-DCE04E030389}"/>
          </ac:cxnSpMkLst>
        </pc:cxnChg>
      </pc:sldChg>
      <pc:sldChg chg="delSp add">
        <pc:chgData name="Edwin van Wijk" userId="b57533ae3ce3bd52" providerId="LiveId" clId="{385E3542-14D0-447F-98DD-ED848084B2FB}" dt="2021-03-12T12:10:09.605" v="935" actId="478"/>
        <pc:sldMkLst>
          <pc:docMk/>
          <pc:sldMk cId="510337653" sldId="2076137776"/>
        </pc:sldMkLst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" creationId="{13B97034-D640-4FAB-B1EA-6878C1C5AB77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0" creationId="{8C8F9B22-4CEA-4CAE-A225-02E78CDB02EF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3" creationId="{00AE318D-3A42-4D24-96CD-57734B5112F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1" creationId="{C8A9C9E3-E4AC-4BB3-A049-5E19A1B0537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2" creationId="{CC46EF9F-ECB1-4DFC-B8A5-888D9A80DD03}"/>
          </ac:spMkLst>
        </pc:sp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" creationId="{BA4FE5B3-170F-4B74-B386-94B37B25D7A9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8" creationId="{382AE4C4-B8EF-458B-B27F-00152EC1774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53" creationId="{8CF102F8-C4B8-4333-9725-F52F4665B7E3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3" creationId="{9D9E7975-8A4E-4631-93B9-5C90FDF6282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1028" creationId="{EACC36A8-9005-4F6F-BFAE-21C26F532A84}"/>
          </ac:picMkLst>
        </pc:pic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7" creationId="{875D27C8-896E-4D67-8614-3A2EB1D099F5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8" creationId="{96700521-F2FA-4521-B2BF-62D98C918336}"/>
          </ac:cxnSpMkLst>
        </pc:cxnChg>
      </pc:sldChg>
      <pc:sldChg chg="delSp modSp add mod">
        <pc:chgData name="Edwin van Wijk" userId="b57533ae3ce3bd52" providerId="LiveId" clId="{385E3542-14D0-447F-98DD-ED848084B2FB}" dt="2021-03-12T12:10:15.300" v="937" actId="478"/>
        <pc:sldMkLst>
          <pc:docMk/>
          <pc:sldMk cId="4222695121" sldId="2076137777"/>
        </pc:sldMkLst>
        <pc:spChg chg="del">
          <ac:chgData name="Edwin van Wijk" userId="b57533ae3ce3bd52" providerId="LiveId" clId="{385E3542-14D0-447F-98DD-ED848084B2FB}" dt="2021-03-12T12:10:15.300" v="937" actId="478"/>
          <ac:spMkLst>
            <pc:docMk/>
            <pc:sldMk cId="4222695121" sldId="2076137777"/>
            <ac:spMk id="88" creationId="{3524887B-3B85-40BA-BD54-756DE487477D}"/>
          </ac:spMkLst>
        </pc:spChg>
        <pc:cxnChg chg="del mod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67" creationId="{C41A410F-72FD-4290-B8DE-636B31274D76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74" creationId="{D8E576A5-3586-449E-8858-DBC0B1CB5DAD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85" creationId="{D19F92F4-F3FE-433F-8C55-178C4B7D67ED}"/>
          </ac:cxnSpMkLst>
        </pc:cxnChg>
      </pc:sldChg>
    </pc:docChg>
  </pc:docChgLst>
  <pc:docChgLst>
    <pc:chgData name="Edwin van Wijk" userId="b57533ae3ce3bd52" providerId="LiveId" clId="{5797198A-7A9D-479D-A5E6-325124CB76CF}"/>
    <pc:docChg chg="modShowInfo">
      <pc:chgData name="Edwin van Wijk" userId="b57533ae3ce3bd52" providerId="LiveId" clId="{5797198A-7A9D-479D-A5E6-325124CB76CF}" dt="2020-10-28T07:59:22.439" v="1" actId="2744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594637-A3CC-4652-9B90-35AB7373D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D557059-6594-4B57-A484-283096587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B83F-F844-4C18-98E8-7C33F4B39DE0}" type="datetimeFigureOut">
              <a:rPr lang="nl-NL" smtClean="0"/>
              <a:t>2-8-2022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0DCB52-8F1D-4362-8B41-F61F774D56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3637DC-371B-45AA-8745-1A61A278CD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8C19-4A9E-4352-9074-F1483ACD97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091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6D34-C2B8-41FF-AE69-48AE3B3D8E8B}" type="datetimeFigureOut">
              <a:rPr lang="nl-NL" smtClean="0"/>
              <a:t>2-8-2022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B036-1422-4C36-8158-C30E1C0769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5540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14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It’s important to note that </a:t>
            </a:r>
            <a:r>
              <a:rPr lang="en-US" err="1"/>
              <a:t>Dapr</a:t>
            </a:r>
            <a:r>
              <a:rPr lang="en-US"/>
              <a:t> uses a sidecar architecture. So this means that your application code does not have to include any </a:t>
            </a:r>
            <a:r>
              <a:rPr lang="en-US" err="1"/>
              <a:t>Dapr</a:t>
            </a:r>
            <a:r>
              <a:rPr lang="en-US"/>
              <a:t> code or library.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Instead, the </a:t>
            </a:r>
            <a:r>
              <a:rPr lang="en-US" err="1"/>
              <a:t>Dapr</a:t>
            </a:r>
            <a:r>
              <a:rPr lang="en-US"/>
              <a:t> runtime runs alongside your application, either as a separate process or as a container. And you communicate with the runtime through the API.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production scenario’s, it’s recommended to use Kubernetes as a host. In that case your application container and the </a:t>
            </a:r>
            <a:r>
              <a:rPr lang="en-US" err="1"/>
              <a:t>Dapr</a:t>
            </a:r>
            <a:r>
              <a:rPr lang="en-US"/>
              <a:t> sidecar container would run together in a single pod. 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45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02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8/2/2022 7:01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34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4234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So, how do you get that magical sidecar that does all these things?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Well, on k8s, that’s as simple as decorating your deployment with a few annotations (2 required, enabled, app-id, but there is more)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Dapr will inject a sidecar into your Pod, and your app has the same API you had on your laptop during the development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 a standalone mode (or self-hosted as it is sometimes called) you use the “</a:t>
            </a:r>
            <a:r>
              <a:rPr lang="en-US" err="1"/>
              <a:t>dapr</a:t>
            </a:r>
            <a:r>
              <a:rPr lang="en-US"/>
              <a:t> run” command with a few flags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Whether this is Java, C#, Go, Python or compiled executable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9580C0-206E-3042-993A-50E6ACAAE1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9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7907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191824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3992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9268929" y="2401344"/>
            <a:ext cx="1523257" cy="2667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788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788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9268929" y="0"/>
            <a:ext cx="1523257" cy="2303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88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1579419" y="1423125"/>
            <a:ext cx="148462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75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7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75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1512000"/>
            <a:ext cx="7398000" cy="310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8550000" y="0"/>
            <a:ext cx="594000" cy="59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95780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108095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000" y="902828"/>
            <a:ext cx="5848350" cy="1270503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000" y="2691259"/>
            <a:ext cx="3600450" cy="810816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  <a:lvl2pPr marL="189000" indent="0">
              <a:buNone/>
              <a:defRPr>
                <a:solidFill>
                  <a:schemeClr val="bg1"/>
                </a:solidFill>
              </a:defRPr>
            </a:lvl2pPr>
            <a:lvl3pPr marL="378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26005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74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584" userDrawn="1">
          <p15:clr>
            <a:srgbClr val="A4A3A4"/>
          </p15:clr>
        </p15:guide>
        <p15:guide id="7" pos="722" userDrawn="1">
          <p15:clr>
            <a:srgbClr val="A4A3A4"/>
          </p15:clr>
        </p15:guide>
        <p15:guide id="8" pos="1030" userDrawn="1">
          <p15:clr>
            <a:srgbClr val="A4A3A4"/>
          </p15:clr>
        </p15:guide>
        <p15:guide id="9" pos="1167" userDrawn="1">
          <p15:clr>
            <a:srgbClr val="A4A3A4"/>
          </p15:clr>
        </p15:guide>
        <p15:guide id="10" pos="1475" userDrawn="1">
          <p15:clr>
            <a:srgbClr val="A4A3A4"/>
          </p15:clr>
        </p15:guide>
        <p15:guide id="11" pos="1613" userDrawn="1">
          <p15:clr>
            <a:srgbClr val="A4A3A4"/>
          </p15:clr>
        </p15:guide>
        <p15:guide id="12" pos="1921" userDrawn="1">
          <p15:clr>
            <a:srgbClr val="A4A3A4"/>
          </p15:clr>
        </p15:guide>
        <p15:guide id="13" pos="2058" userDrawn="1">
          <p15:clr>
            <a:srgbClr val="A4A3A4"/>
          </p15:clr>
        </p15:guide>
        <p15:guide id="14" pos="2366" userDrawn="1">
          <p15:clr>
            <a:srgbClr val="A4A3A4"/>
          </p15:clr>
        </p15:guide>
        <p15:guide id="15" pos="2504" userDrawn="1">
          <p15:clr>
            <a:srgbClr val="A4A3A4"/>
          </p15:clr>
        </p15:guide>
        <p15:guide id="16" pos="2812" userDrawn="1">
          <p15:clr>
            <a:srgbClr val="A4A3A4"/>
          </p15:clr>
        </p15:guide>
        <p15:guide id="17" pos="2949" userDrawn="1">
          <p15:clr>
            <a:srgbClr val="A4A3A4"/>
          </p15:clr>
        </p15:guide>
        <p15:guide id="18" pos="3257" userDrawn="1">
          <p15:clr>
            <a:srgbClr val="A4A3A4"/>
          </p15:clr>
        </p15:guide>
        <p15:guide id="19" pos="3395" userDrawn="1">
          <p15:clr>
            <a:srgbClr val="A4A3A4"/>
          </p15:clr>
        </p15:guide>
        <p15:guide id="20" pos="3703" userDrawn="1">
          <p15:clr>
            <a:srgbClr val="A4A3A4"/>
          </p15:clr>
        </p15:guide>
        <p15:guide id="21" pos="3840" userDrawn="1">
          <p15:clr>
            <a:srgbClr val="A4A3A4"/>
          </p15:clr>
        </p15:guide>
        <p15:guide id="22" pos="4147" userDrawn="1">
          <p15:clr>
            <a:srgbClr val="A4A3A4"/>
          </p15:clr>
        </p15:guide>
        <p15:guide id="23" pos="4286" userDrawn="1">
          <p15:clr>
            <a:srgbClr val="A4A3A4"/>
          </p15:clr>
        </p15:guide>
        <p15:guide id="24" pos="4592" userDrawn="1">
          <p15:clr>
            <a:srgbClr val="A4A3A4"/>
          </p15:clr>
        </p15:guide>
        <p15:guide id="25" pos="4731" userDrawn="1">
          <p15:clr>
            <a:srgbClr val="A4A3A4"/>
          </p15:clr>
        </p15:guide>
        <p15:guide id="26" pos="5038" userDrawn="1">
          <p15:clr>
            <a:srgbClr val="A4A3A4"/>
          </p15:clr>
        </p15:guide>
        <p15:guide id="27" pos="5175" userDrawn="1">
          <p15:clr>
            <a:srgbClr val="A4A3A4"/>
          </p15:clr>
        </p15:guide>
        <p15:guide id="28" orient="horz" pos="679" userDrawn="1">
          <p15:clr>
            <a:srgbClr val="5ACBF0"/>
          </p15:clr>
        </p15:guide>
        <p15:guide id="29" orient="horz" pos="953" userDrawn="1">
          <p15:clr>
            <a:srgbClr val="5ACBF0"/>
          </p15:clr>
        </p15:guide>
        <p15:guide id="30" orient="horz" pos="216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lleen onder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313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">
          <p15:clr>
            <a:srgbClr val="5ACBF0"/>
          </p15:clr>
        </p15:guide>
        <p15:guide id="2" orient="horz" pos="954">
          <p15:clr>
            <a:srgbClr val="5ACBF0"/>
          </p15:clr>
        </p15:guide>
        <p15:guide id="3" orient="horz" pos="67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00" y="1512000"/>
            <a:ext cx="7398000" cy="3105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  <a:p>
            <a:pPr lvl="8"/>
            <a:r>
              <a:rPr lang="nl-NL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594000" y="749270"/>
            <a:ext cx="148500" cy="148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51488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7" r:id="rId3"/>
    <p:sldLayoutId id="2147483655" r:id="rId4"/>
    <p:sldLayoutId id="2147483658" r:id="rId5"/>
    <p:sldLayoutId id="2147483765" r:id="rId6"/>
    <p:sldLayoutId id="2147483766" r:id="rId7"/>
    <p:sldLayoutId id="2147483767" r:id="rId8"/>
  </p:sldLayoutIdLst>
  <p:txStyles>
    <p:titleStyle>
      <a:lvl1pPr algn="l" defTabSz="685800" rtl="0" eaLnBrk="1" latinLnBrk="0" hangingPunct="1">
        <a:lnSpc>
          <a:spcPct val="105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78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67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56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945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35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134000" indent="-189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" indent="-270000" algn="l" defTabSz="6858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otnet/architecture/dapr-for-net-developers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ka.ms/dapr-eboo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adiazcan/DaprTrafficControl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4" Type="http://schemas.openxmlformats.org/officeDocument/2006/relationships/image" Target="../media/image5.sv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png"/><Relationship Id="rId18" Type="http://schemas.openxmlformats.org/officeDocument/2006/relationships/image" Target="../media/image38.jpeg"/><Relationship Id="rId26" Type="http://schemas.openxmlformats.org/officeDocument/2006/relationships/image" Target="../media/image46.png"/><Relationship Id="rId3" Type="http://schemas.openxmlformats.org/officeDocument/2006/relationships/image" Target="../media/image20.png"/><Relationship Id="rId21" Type="http://schemas.openxmlformats.org/officeDocument/2006/relationships/image" Target="../media/image41.png"/><Relationship Id="rId7" Type="http://schemas.openxmlformats.org/officeDocument/2006/relationships/image" Target="../media/image27.tiff"/><Relationship Id="rId12" Type="http://schemas.openxmlformats.org/officeDocument/2006/relationships/image" Target="../media/image32.svg"/><Relationship Id="rId17" Type="http://schemas.openxmlformats.org/officeDocument/2006/relationships/image" Target="../media/image37.jpeg"/><Relationship Id="rId25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png"/><Relationship Id="rId20" Type="http://schemas.openxmlformats.org/officeDocument/2006/relationships/image" Target="../media/image4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tiff"/><Relationship Id="rId11" Type="http://schemas.openxmlformats.org/officeDocument/2006/relationships/image" Target="../media/image31.png"/><Relationship Id="rId24" Type="http://schemas.openxmlformats.org/officeDocument/2006/relationships/image" Target="../media/image44.svg"/><Relationship Id="rId5" Type="http://schemas.openxmlformats.org/officeDocument/2006/relationships/image" Target="../media/image5.svg"/><Relationship Id="rId15" Type="http://schemas.openxmlformats.org/officeDocument/2006/relationships/image" Target="../media/image35.jpe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jpeg"/><Relationship Id="rId4" Type="http://schemas.openxmlformats.org/officeDocument/2006/relationships/image" Target="../media/image4.png"/><Relationship Id="rId9" Type="http://schemas.openxmlformats.org/officeDocument/2006/relationships/image" Target="../media/image29.tiff"/><Relationship Id="rId14" Type="http://schemas.openxmlformats.org/officeDocument/2006/relationships/image" Target="../media/image34.svg"/><Relationship Id="rId22" Type="http://schemas.openxmlformats.org/officeDocument/2006/relationships/image" Target="../media/image42.sv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hyperlink" Target="https://docs.dapr.io/operations/components/setup-state-store/supported-state-stores/setup-azure-cosmosdb/" TargetMode="External"/><Relationship Id="rId21" Type="http://schemas.openxmlformats.org/officeDocument/2006/relationships/hyperlink" Target="https://docs.dapr.io/operations/components/setup-state-store/supported-state-stores/setup-mongodb/" TargetMode="External"/><Relationship Id="rId34" Type="http://schemas.openxmlformats.org/officeDocument/2006/relationships/hyperlink" Target="https://docs.dapr.io/operations/components/setup-secret-store/supported-secret-stores/gcp-secret-manager/" TargetMode="External"/><Relationship Id="rId42" Type="http://schemas.openxmlformats.org/officeDocument/2006/relationships/hyperlink" Target="https://docs.dapr.io/operations/components/setup-bindings/supported-bindings/influxdb/" TargetMode="External"/><Relationship Id="rId47" Type="http://schemas.openxmlformats.org/officeDocument/2006/relationships/hyperlink" Target="https://docs.dapr.io/operations/components/setup-bindings/supported-bindings/rabbitmq/" TargetMode="External"/><Relationship Id="rId50" Type="http://schemas.openxmlformats.org/officeDocument/2006/relationships/hyperlink" Target="https://docs.dapr.io/operations/components/setup-bindings/supported-bindings/twitter/" TargetMode="External"/><Relationship Id="rId55" Type="http://schemas.openxmlformats.org/officeDocument/2006/relationships/hyperlink" Target="https://docs.dapr.io/operations/components/setup-bindings/supported-bindings/sqs/" TargetMode="External"/><Relationship Id="rId63" Type="http://schemas.openxmlformats.org/officeDocument/2006/relationships/hyperlink" Target="https://docs.dapr.io/operations/components/setup-bindings/supported-bindings/signalr/" TargetMode="External"/><Relationship Id="rId7" Type="http://schemas.openxmlformats.org/officeDocument/2006/relationships/hyperlink" Target="https://docs.dapr.io/operations/components/setup-pubsub/supported-pubsub/setup-gcp/" TargetMode="External"/><Relationship Id="rId2" Type="http://schemas.openxmlformats.org/officeDocument/2006/relationships/hyperlink" Target="https://docs.dapr.io/operations/components/setup-pubsub/supported-pubsub/setup-redis-pubsub/" TargetMode="External"/><Relationship Id="rId16" Type="http://schemas.openxmlformats.org/officeDocument/2006/relationships/hyperlink" Target="https://docs.dapr.io/operations/components/setup-state-store/supported-state-stores/setup-couchbase/" TargetMode="External"/><Relationship Id="rId29" Type="http://schemas.openxmlformats.org/officeDocument/2006/relationships/hyperlink" Target="https://docs.dapr.io/operations/components/setup-state-store/supported-state-stores/setup-azure-blobstorage/" TargetMode="External"/><Relationship Id="rId11" Type="http://schemas.openxmlformats.org/officeDocument/2006/relationships/hyperlink" Target="https://docs.dapr.io/operations/components/setup-pubsub/supported-pubsub/setup-pulsar/" TargetMode="External"/><Relationship Id="rId24" Type="http://schemas.openxmlformats.org/officeDocument/2006/relationships/hyperlink" Target="https://docs.dapr.io/operations/components/setup-state-store/supported-state-stores/setup-redis/" TargetMode="External"/><Relationship Id="rId32" Type="http://schemas.openxmlformats.org/officeDocument/2006/relationships/hyperlink" Target="https://docs.dapr.io/operations/components/setup-secret-store/supported-secret-stores/azure-keyvault-managed-identity/" TargetMode="External"/><Relationship Id="rId37" Type="http://schemas.openxmlformats.org/officeDocument/2006/relationships/hyperlink" Target="https://docs.dapr.io/operations/components/setup-secret-store/supported-secret-stores/envvar-secret-store/" TargetMode="External"/><Relationship Id="rId40" Type="http://schemas.openxmlformats.org/officeDocument/2006/relationships/hyperlink" Target="https://docs.dapr.io/operations/components/setup-bindings/supported-bindings/cron/" TargetMode="External"/><Relationship Id="rId45" Type="http://schemas.openxmlformats.org/officeDocument/2006/relationships/hyperlink" Target="https://docs.dapr.io/operations/components/setup-bindings/supported-bindings/mqtt/" TargetMode="External"/><Relationship Id="rId53" Type="http://schemas.openxmlformats.org/officeDocument/2006/relationships/hyperlink" Target="https://docs.dapr.io/operations/components/setup-bindings/supported-bindings/s3/" TargetMode="External"/><Relationship Id="rId58" Type="http://schemas.openxmlformats.org/officeDocument/2006/relationships/hyperlink" Target="https://docs.dapr.io/operations/components/setup-bindings/supported-bindings/gcpbucket/" TargetMode="External"/><Relationship Id="rId66" Type="http://schemas.openxmlformats.org/officeDocument/2006/relationships/hyperlink" Target="https://github.com/dapr/components-contrib/tree/master/middleware/http" TargetMode="External"/><Relationship Id="rId5" Type="http://schemas.openxmlformats.org/officeDocument/2006/relationships/hyperlink" Target="https://docs.dapr.io/operations/components/setup-pubsub/supported-pubsub/setup-azure-eventhubs/" TargetMode="External"/><Relationship Id="rId61" Type="http://schemas.openxmlformats.org/officeDocument/2006/relationships/hyperlink" Target="https://docs.dapr.io/operations/components/setup-bindings/supported-bindings/cosmosdb/" TargetMode="External"/><Relationship Id="rId19" Type="http://schemas.openxmlformats.org/officeDocument/2006/relationships/hyperlink" Target="https://docs.dapr.io/operations/components/setup-state-store/supported-state-stores/setup-hazelcast/" TargetMode="External"/><Relationship Id="rId14" Type="http://schemas.openxmlformats.org/officeDocument/2006/relationships/hyperlink" Target="https://docs.dapr.io/operations/components/setup-state-store/supported-state-stores/setup-cassandra/" TargetMode="External"/><Relationship Id="rId22" Type="http://schemas.openxmlformats.org/officeDocument/2006/relationships/hyperlink" Target="https://docs.dapr.io/operations/components/setup-state-store/supported-state-stores/setup-postgresql/" TargetMode="External"/><Relationship Id="rId27" Type="http://schemas.openxmlformats.org/officeDocument/2006/relationships/hyperlink" Target="https://docs.dapr.io/operations/components/setup-state-store/supported-state-stores/setup-sqlserver/" TargetMode="External"/><Relationship Id="rId30" Type="http://schemas.openxmlformats.org/officeDocument/2006/relationships/hyperlink" Target="https://docs.dapr.io/operations/components/setup-state-store/supported-state-stores/setup-firestore/" TargetMode="External"/><Relationship Id="rId35" Type="http://schemas.openxmlformats.org/officeDocument/2006/relationships/hyperlink" Target="https://docs.dapr.io/operations/components/setup-secret-store/supported-secret-stores/hashicorp-vault/" TargetMode="External"/><Relationship Id="rId43" Type="http://schemas.openxmlformats.org/officeDocument/2006/relationships/hyperlink" Target="https://docs.dapr.io/operations/components/setup-bindings/supported-bindings/kafka/" TargetMode="External"/><Relationship Id="rId48" Type="http://schemas.openxmlformats.org/officeDocument/2006/relationships/hyperlink" Target="https://docs.dapr.io/operations/components/setup-bindings/supported-bindings/redis/" TargetMode="External"/><Relationship Id="rId56" Type="http://schemas.openxmlformats.org/officeDocument/2006/relationships/hyperlink" Target="https://docs.dapr.io/operations/components/setup-bindings/supported-bindings/kinesis/" TargetMode="External"/><Relationship Id="rId64" Type="http://schemas.openxmlformats.org/officeDocument/2006/relationships/hyperlink" Target="https://docs.dapr.io/operations/components/setup-bindings/supported-bindings/storagequeues/" TargetMode="External"/><Relationship Id="rId8" Type="http://schemas.openxmlformats.org/officeDocument/2006/relationships/hyperlink" Target="https://docs.dapr.io/operations/components/setup-pubsub/supported-pubsub/setup-hazelcast/" TargetMode="External"/><Relationship Id="rId51" Type="http://schemas.openxmlformats.org/officeDocument/2006/relationships/hyperlink" Target="https://docs.dapr.io/operations/components/setup-bindings/supported-bindings/sendgrid/" TargetMode="External"/><Relationship Id="rId3" Type="http://schemas.openxmlformats.org/officeDocument/2006/relationships/hyperlink" Target="https://docs.dapr.io/operations/components/setup-pubsub/supported-pubsub/setup-apache-kafka/" TargetMode="External"/><Relationship Id="rId12" Type="http://schemas.openxmlformats.org/officeDocument/2006/relationships/hyperlink" Target="https://docs.dapr.io/operations/components/setup-pubsub/supported-pubsub/setup-rabbitmq/" TargetMode="External"/><Relationship Id="rId17" Type="http://schemas.openxmlformats.org/officeDocument/2006/relationships/hyperlink" Target="https://docs.dapr.io/operations/components/setup-state-store/supported-state-stores/setup-etcd/" TargetMode="External"/><Relationship Id="rId25" Type="http://schemas.openxmlformats.org/officeDocument/2006/relationships/hyperlink" Target="https://docs.dapr.io/operations/components/setup-state-store/supported-state-stores/setup-zookeeper/" TargetMode="External"/><Relationship Id="rId33" Type="http://schemas.openxmlformats.org/officeDocument/2006/relationships/hyperlink" Target="https://docs.dapr.io/operations/components/setup-secret-store/supported-secret-stores/aws-secret-manager/" TargetMode="External"/><Relationship Id="rId38" Type="http://schemas.openxmlformats.org/officeDocument/2006/relationships/hyperlink" Target="https://docs.dapr.io/operations/components/setup-secret-store/supported-secret-stores/file-secret-store/" TargetMode="External"/><Relationship Id="rId46" Type="http://schemas.openxmlformats.org/officeDocument/2006/relationships/hyperlink" Target="https://docs.dapr.io/operations/components/setup-bindings/supported-bindings/postgres/" TargetMode="External"/><Relationship Id="rId59" Type="http://schemas.openxmlformats.org/officeDocument/2006/relationships/hyperlink" Target="https://docs.dapr.io/operations/components/setup-bindings/supported-bindings/blobstorage/" TargetMode="External"/><Relationship Id="rId67" Type="http://schemas.openxmlformats.org/officeDocument/2006/relationships/hyperlink" Target="https://github.com/dapr/components-contrib/tree/master/nameresolution" TargetMode="External"/><Relationship Id="rId20" Type="http://schemas.openxmlformats.org/officeDocument/2006/relationships/hyperlink" Target="https://docs.dapr.io/operations/components/setup-state-store/supported-state-stores/setup-memcached/" TargetMode="External"/><Relationship Id="rId41" Type="http://schemas.openxmlformats.org/officeDocument/2006/relationships/hyperlink" Target="https://docs.dapr.io/operations/components/setup-bindings/supported-bindings/http/" TargetMode="External"/><Relationship Id="rId54" Type="http://schemas.openxmlformats.org/officeDocument/2006/relationships/hyperlink" Target="https://docs.dapr.io/operations/components/setup-bindings/supported-bindings/sns/" TargetMode="External"/><Relationship Id="rId62" Type="http://schemas.openxmlformats.org/officeDocument/2006/relationships/hyperlink" Target="https://docs.dapr.io/operations/components/setup-bindings/supported-bindings/servicebusqueue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apr.io/operations/components/setup-pubsub/supported-pubsub/setup-azure-servicebus/" TargetMode="External"/><Relationship Id="rId15" Type="http://schemas.openxmlformats.org/officeDocument/2006/relationships/hyperlink" Target="https://docs.dapr.io/operations/components/setup-state-store/supported-state-stores/setup-cloudstate/" TargetMode="External"/><Relationship Id="rId23" Type="http://schemas.openxmlformats.org/officeDocument/2006/relationships/hyperlink" Target="https://docs.dapr.io/operations/components/setup-state-store/supported-state-stores/setup-rethinkdb/" TargetMode="External"/><Relationship Id="rId28" Type="http://schemas.openxmlformats.org/officeDocument/2006/relationships/hyperlink" Target="https://docs.dapr.io/operations/components/setup-state-store/supported-state-stores/setup-azure-tablestorage/" TargetMode="External"/><Relationship Id="rId36" Type="http://schemas.openxmlformats.org/officeDocument/2006/relationships/hyperlink" Target="https://docs.dapr.io/operations/components/setup-secret-store/supported-secret-stores/kubernetes-secret-store/" TargetMode="External"/><Relationship Id="rId49" Type="http://schemas.openxmlformats.org/officeDocument/2006/relationships/hyperlink" Target="https://docs.dapr.io/operations/components/setup-bindings/supported-bindings/twilio/" TargetMode="External"/><Relationship Id="rId57" Type="http://schemas.openxmlformats.org/officeDocument/2006/relationships/hyperlink" Target="https://docs.dapr.io/operations/components/setup-bindings/supported-bindings/gcppubsub/" TargetMode="External"/><Relationship Id="rId10" Type="http://schemas.openxmlformats.org/officeDocument/2006/relationships/hyperlink" Target="https://docs.dapr.io/operations/components/setup-pubsub/supported-pubsub/setup-nats-streaming/" TargetMode="External"/><Relationship Id="rId31" Type="http://schemas.openxmlformats.org/officeDocument/2006/relationships/hyperlink" Target="https://docs.dapr.io/operations/components/setup-secret-store/supported-secret-stores/azure-keyvault/" TargetMode="External"/><Relationship Id="rId44" Type="http://schemas.openxmlformats.org/officeDocument/2006/relationships/hyperlink" Target="https://docs.dapr.io/operations/components/setup-bindings/supported-bindings/kubernetes-binding/" TargetMode="External"/><Relationship Id="rId52" Type="http://schemas.openxmlformats.org/officeDocument/2006/relationships/hyperlink" Target="https://docs.dapr.io/operations/components/setup-bindings/supported-bindings/dynamodb/" TargetMode="External"/><Relationship Id="rId60" Type="http://schemas.openxmlformats.org/officeDocument/2006/relationships/hyperlink" Target="https://docs.dapr.io/operations/components/setup-bindings/supported-bindings/eventhubs/" TargetMode="External"/><Relationship Id="rId65" Type="http://schemas.openxmlformats.org/officeDocument/2006/relationships/hyperlink" Target="https://docs.dapr.io/operations/components/setup-bindings/supported-bindings/eventgrid/" TargetMode="External"/><Relationship Id="rId4" Type="http://schemas.openxmlformats.org/officeDocument/2006/relationships/hyperlink" Target="https://docs.dapr.io/operations/components/setup-pubsub/supported-pubsub/setup-aws-snssqs/" TargetMode="External"/><Relationship Id="rId9" Type="http://schemas.openxmlformats.org/officeDocument/2006/relationships/hyperlink" Target="https://docs.dapr.io/operations/components/setup-pubsub/supported-pubsub/setup-mqtt/" TargetMode="External"/><Relationship Id="rId13" Type="http://schemas.openxmlformats.org/officeDocument/2006/relationships/hyperlink" Target="https://docs.dapr.io/operations/components/setup-state-store/supported-state-stores/setup-aerospike/" TargetMode="External"/><Relationship Id="rId18" Type="http://schemas.openxmlformats.org/officeDocument/2006/relationships/hyperlink" Target="https://docs.dapr.io/operations/components/setup-state-store/supported-state-stores/setup-consul/" TargetMode="External"/><Relationship Id="rId39" Type="http://schemas.openxmlformats.org/officeDocument/2006/relationships/hyperlink" Target="https://docs.dapr.io/operations/components/setup-bindings/supported-bindings/apn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hyperlink" Target="https://github.com/dotnet-architecture/eShopOnContain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BB442-307B-498A-8117-A9B3A1229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1110" y="2632612"/>
            <a:ext cx="2883582" cy="683902"/>
          </a:xfrm>
        </p:spPr>
        <p:txBody>
          <a:bodyPr/>
          <a:lstStyle/>
          <a:p>
            <a:pPr algn="ctr"/>
            <a:r>
              <a:rPr lang="en-US" sz="4400" dirty="0"/>
              <a:t>Workshop</a:t>
            </a:r>
            <a:br>
              <a:rPr lang="en-US" sz="4400" dirty="0"/>
            </a:br>
            <a:endParaRPr lang="en-NL" sz="4400" i="1" dirty="0"/>
          </a:p>
        </p:txBody>
      </p:sp>
      <p:grpSp>
        <p:nvGrpSpPr>
          <p:cNvPr id="6" name="Graphic 3">
            <a:extLst>
              <a:ext uri="{FF2B5EF4-FFF2-40B4-BE49-F238E27FC236}">
                <a16:creationId xmlns:a16="http://schemas.microsoft.com/office/drawing/2014/main" id="{E0FDF311-7C46-4EBF-8B1C-A99F39DFCF3C}"/>
              </a:ext>
            </a:extLst>
          </p:cNvPr>
          <p:cNvGrpSpPr/>
          <p:nvPr/>
        </p:nvGrpSpPr>
        <p:grpSpPr>
          <a:xfrm>
            <a:off x="2245858" y="1423243"/>
            <a:ext cx="2286977" cy="1680371"/>
            <a:chOff x="4851173" y="1599858"/>
            <a:chExt cx="3454441" cy="2538173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219EB3B-177F-43DB-B5EA-9862F342E94B}"/>
                </a:ext>
              </a:extLst>
            </p:cNvPr>
            <p:cNvSpPr/>
            <p:nvPr/>
          </p:nvSpPr>
          <p:spPr>
            <a:xfrm>
              <a:off x="4851173" y="2248372"/>
              <a:ext cx="3454441" cy="1535300"/>
            </a:xfrm>
            <a:custGeom>
              <a:avLst/>
              <a:gdLst>
                <a:gd name="connsiteX0" fmla="*/ 845741 w 3454441"/>
                <a:gd name="connsiteY0" fmla="*/ 1172950 h 1535300"/>
                <a:gd name="connsiteX1" fmla="*/ 589598 w 3454441"/>
                <a:gd name="connsiteY1" fmla="*/ 1172950 h 1535300"/>
                <a:gd name="connsiteX2" fmla="*/ 589598 w 3454441"/>
                <a:gd name="connsiteY2" fmla="*/ 1092512 h 1535300"/>
                <a:gd name="connsiteX3" fmla="*/ 515410 w 3454441"/>
                <a:gd name="connsiteY3" fmla="*/ 1159673 h 1535300"/>
                <a:gd name="connsiteX4" fmla="*/ 366253 w 3454441"/>
                <a:gd name="connsiteY4" fmla="*/ 1196372 h 1535300"/>
                <a:gd name="connsiteX5" fmla="*/ 125729 w 3454441"/>
                <a:gd name="connsiteY5" fmla="*/ 1103447 h 1535300"/>
                <a:gd name="connsiteX6" fmla="*/ 0 w 3454441"/>
                <a:gd name="connsiteY6" fmla="*/ 809819 h 1535300"/>
                <a:gd name="connsiteX7" fmla="*/ 128852 w 3454441"/>
                <a:gd name="connsiteY7" fmla="*/ 513068 h 1535300"/>
                <a:gd name="connsiteX8" fmla="*/ 363911 w 3454441"/>
                <a:gd name="connsiteY8" fmla="*/ 424819 h 1535300"/>
                <a:gd name="connsiteX9" fmla="*/ 509163 w 3454441"/>
                <a:gd name="connsiteY9" fmla="*/ 457623 h 1535300"/>
                <a:gd name="connsiteX10" fmla="*/ 589598 w 3454441"/>
                <a:gd name="connsiteY10" fmla="*/ 519316 h 1535300"/>
                <a:gd name="connsiteX11" fmla="*/ 589598 w 3454441"/>
                <a:gd name="connsiteY11" fmla="*/ 0 h 1535300"/>
                <a:gd name="connsiteX12" fmla="*/ 845741 w 3454441"/>
                <a:gd name="connsiteY12" fmla="*/ 0 h 1535300"/>
                <a:gd name="connsiteX13" fmla="*/ 845741 w 3454441"/>
                <a:gd name="connsiteY13" fmla="*/ 1172950 h 1535300"/>
                <a:gd name="connsiteX14" fmla="*/ 597407 w 3454441"/>
                <a:gd name="connsiteY14" fmla="*/ 810600 h 1535300"/>
                <a:gd name="connsiteX15" fmla="*/ 548990 w 3454441"/>
                <a:gd name="connsiteY15" fmla="*/ 693853 h 1535300"/>
                <a:gd name="connsiteX16" fmla="*/ 431851 w 3454441"/>
                <a:gd name="connsiteY16" fmla="*/ 645827 h 1535300"/>
                <a:gd name="connsiteX17" fmla="*/ 306122 w 3454441"/>
                <a:gd name="connsiteY17" fmla="*/ 703616 h 1535300"/>
                <a:gd name="connsiteX18" fmla="*/ 266295 w 3454441"/>
                <a:gd name="connsiteY18" fmla="*/ 810600 h 1535300"/>
                <a:gd name="connsiteX19" fmla="*/ 306122 w 3454441"/>
                <a:gd name="connsiteY19" fmla="*/ 917585 h 1535300"/>
                <a:gd name="connsiteX20" fmla="*/ 431851 w 3454441"/>
                <a:gd name="connsiteY20" fmla="*/ 975373 h 1535300"/>
                <a:gd name="connsiteX21" fmla="*/ 549380 w 3454441"/>
                <a:gd name="connsiteY21" fmla="*/ 927739 h 1535300"/>
                <a:gd name="connsiteX22" fmla="*/ 597407 w 3454441"/>
                <a:gd name="connsiteY22" fmla="*/ 810600 h 1535300"/>
                <a:gd name="connsiteX23" fmla="*/ 1806416 w 3454441"/>
                <a:gd name="connsiteY23" fmla="*/ 1172950 h 1535300"/>
                <a:gd name="connsiteX24" fmla="*/ 1550270 w 3454441"/>
                <a:gd name="connsiteY24" fmla="*/ 1172950 h 1535300"/>
                <a:gd name="connsiteX25" fmla="*/ 1550270 w 3454441"/>
                <a:gd name="connsiteY25" fmla="*/ 1092512 h 1535300"/>
                <a:gd name="connsiteX26" fmla="*/ 1476089 w 3454441"/>
                <a:gd name="connsiteY26" fmla="*/ 1159673 h 1535300"/>
                <a:gd name="connsiteX27" fmla="*/ 1326928 w 3454441"/>
                <a:gd name="connsiteY27" fmla="*/ 1196372 h 1535300"/>
                <a:gd name="connsiteX28" fmla="*/ 1086402 w 3454441"/>
                <a:gd name="connsiteY28" fmla="*/ 1103447 h 1535300"/>
                <a:gd name="connsiteX29" fmla="*/ 960672 w 3454441"/>
                <a:gd name="connsiteY29" fmla="*/ 809819 h 1535300"/>
                <a:gd name="connsiteX30" fmla="*/ 1089527 w 3454441"/>
                <a:gd name="connsiteY30" fmla="*/ 513068 h 1535300"/>
                <a:gd name="connsiteX31" fmla="*/ 1324585 w 3454441"/>
                <a:gd name="connsiteY31" fmla="*/ 424819 h 1535300"/>
                <a:gd name="connsiteX32" fmla="*/ 1469841 w 3454441"/>
                <a:gd name="connsiteY32" fmla="*/ 457623 h 1535300"/>
                <a:gd name="connsiteX33" fmla="*/ 1550270 w 3454441"/>
                <a:gd name="connsiteY33" fmla="*/ 519316 h 1535300"/>
                <a:gd name="connsiteX34" fmla="*/ 1550270 w 3454441"/>
                <a:gd name="connsiteY34" fmla="*/ 448250 h 1535300"/>
                <a:gd name="connsiteX35" fmla="*/ 1806416 w 3454441"/>
                <a:gd name="connsiteY35" fmla="*/ 448250 h 1535300"/>
                <a:gd name="connsiteX36" fmla="*/ 1806416 w 3454441"/>
                <a:gd name="connsiteY36" fmla="*/ 1172950 h 1535300"/>
                <a:gd name="connsiteX37" fmla="*/ 1558081 w 3454441"/>
                <a:gd name="connsiteY37" fmla="*/ 810600 h 1535300"/>
                <a:gd name="connsiteX38" fmla="*/ 1509665 w 3454441"/>
                <a:gd name="connsiteY38" fmla="*/ 693853 h 1535300"/>
                <a:gd name="connsiteX39" fmla="*/ 1392527 w 3454441"/>
                <a:gd name="connsiteY39" fmla="*/ 645827 h 1535300"/>
                <a:gd name="connsiteX40" fmla="*/ 1266796 w 3454441"/>
                <a:gd name="connsiteY40" fmla="*/ 703616 h 1535300"/>
                <a:gd name="connsiteX41" fmla="*/ 1226972 w 3454441"/>
                <a:gd name="connsiteY41" fmla="*/ 810600 h 1535300"/>
                <a:gd name="connsiteX42" fmla="*/ 1266796 w 3454441"/>
                <a:gd name="connsiteY42" fmla="*/ 917585 h 1535300"/>
                <a:gd name="connsiteX43" fmla="*/ 1392527 w 3454441"/>
                <a:gd name="connsiteY43" fmla="*/ 975373 h 1535300"/>
                <a:gd name="connsiteX44" fmla="*/ 1510055 w 3454441"/>
                <a:gd name="connsiteY44" fmla="*/ 927739 h 1535300"/>
                <a:gd name="connsiteX45" fmla="*/ 1558081 w 3454441"/>
                <a:gd name="connsiteY45" fmla="*/ 810600 h 1535300"/>
                <a:gd name="connsiteX46" fmla="*/ 2795988 w 3454441"/>
                <a:gd name="connsiteY46" fmla="*/ 811381 h 1535300"/>
                <a:gd name="connsiteX47" fmla="*/ 2667134 w 3454441"/>
                <a:gd name="connsiteY47" fmla="*/ 1108133 h 1535300"/>
                <a:gd name="connsiteX48" fmla="*/ 2432076 w 3454441"/>
                <a:gd name="connsiteY48" fmla="*/ 1196372 h 1535300"/>
                <a:gd name="connsiteX49" fmla="*/ 2286829 w 3454441"/>
                <a:gd name="connsiteY49" fmla="*/ 1163578 h 1535300"/>
                <a:gd name="connsiteX50" fmla="*/ 2206390 w 3454441"/>
                <a:gd name="connsiteY50" fmla="*/ 1101884 h 1535300"/>
                <a:gd name="connsiteX51" fmla="*/ 2206390 w 3454441"/>
                <a:gd name="connsiteY51" fmla="*/ 1535300 h 1535300"/>
                <a:gd name="connsiteX52" fmla="*/ 1950244 w 3454441"/>
                <a:gd name="connsiteY52" fmla="*/ 1535300 h 1535300"/>
                <a:gd name="connsiteX53" fmla="*/ 1950244 w 3454441"/>
                <a:gd name="connsiteY53" fmla="*/ 448250 h 1535300"/>
                <a:gd name="connsiteX54" fmla="*/ 2206390 w 3454441"/>
                <a:gd name="connsiteY54" fmla="*/ 448250 h 1535300"/>
                <a:gd name="connsiteX55" fmla="*/ 2206390 w 3454441"/>
                <a:gd name="connsiteY55" fmla="*/ 528689 h 1535300"/>
                <a:gd name="connsiteX56" fmla="*/ 2280580 w 3454441"/>
                <a:gd name="connsiteY56" fmla="*/ 461528 h 1535300"/>
                <a:gd name="connsiteX57" fmla="*/ 2429732 w 3454441"/>
                <a:gd name="connsiteY57" fmla="*/ 424819 h 1535300"/>
                <a:gd name="connsiteX58" fmla="*/ 2670258 w 3454441"/>
                <a:gd name="connsiteY58" fmla="*/ 517754 h 1535300"/>
                <a:gd name="connsiteX59" fmla="*/ 2795988 w 3454441"/>
                <a:gd name="connsiteY59" fmla="*/ 811381 h 1535300"/>
                <a:gd name="connsiteX60" fmla="*/ 2529688 w 3454441"/>
                <a:gd name="connsiteY60" fmla="*/ 810600 h 1535300"/>
                <a:gd name="connsiteX61" fmla="*/ 2490645 w 3454441"/>
                <a:gd name="connsiteY61" fmla="*/ 703616 h 1535300"/>
                <a:gd name="connsiteX62" fmla="*/ 2364134 w 3454441"/>
                <a:gd name="connsiteY62" fmla="*/ 645827 h 1535300"/>
                <a:gd name="connsiteX63" fmla="*/ 2246605 w 3454441"/>
                <a:gd name="connsiteY63" fmla="*/ 693462 h 1535300"/>
                <a:gd name="connsiteX64" fmla="*/ 2198580 w 3454441"/>
                <a:gd name="connsiteY64" fmla="*/ 810600 h 1535300"/>
                <a:gd name="connsiteX65" fmla="*/ 2246995 w 3454441"/>
                <a:gd name="connsiteY65" fmla="*/ 927348 h 1535300"/>
                <a:gd name="connsiteX66" fmla="*/ 2364134 w 3454441"/>
                <a:gd name="connsiteY66" fmla="*/ 975373 h 1535300"/>
                <a:gd name="connsiteX67" fmla="*/ 2489864 w 3454441"/>
                <a:gd name="connsiteY67" fmla="*/ 917585 h 1535300"/>
                <a:gd name="connsiteX68" fmla="*/ 2529688 w 3454441"/>
                <a:gd name="connsiteY68" fmla="*/ 810600 h 1535300"/>
                <a:gd name="connsiteX69" fmla="*/ 3454441 w 3454441"/>
                <a:gd name="connsiteY69" fmla="*/ 684870 h 1535300"/>
                <a:gd name="connsiteX70" fmla="*/ 3345113 w 3454441"/>
                <a:gd name="connsiteY70" fmla="*/ 659096 h 1535300"/>
                <a:gd name="connsiteX71" fmla="*/ 3181122 w 3454441"/>
                <a:gd name="connsiteY71" fmla="*/ 762185 h 1535300"/>
                <a:gd name="connsiteX72" fmla="*/ 3167063 w 3454441"/>
                <a:gd name="connsiteY72" fmla="*/ 862921 h 1535300"/>
                <a:gd name="connsiteX73" fmla="*/ 3167063 w 3454441"/>
                <a:gd name="connsiteY73" fmla="*/ 1172950 h 1535300"/>
                <a:gd name="connsiteX74" fmla="*/ 2910926 w 3454441"/>
                <a:gd name="connsiteY74" fmla="*/ 1172950 h 1535300"/>
                <a:gd name="connsiteX75" fmla="*/ 2910926 w 3454441"/>
                <a:gd name="connsiteY75" fmla="*/ 448250 h 1535300"/>
                <a:gd name="connsiteX76" fmla="*/ 3167063 w 3454441"/>
                <a:gd name="connsiteY76" fmla="*/ 448250 h 1535300"/>
                <a:gd name="connsiteX77" fmla="*/ 3167063 w 3454441"/>
                <a:gd name="connsiteY77" fmla="*/ 566951 h 1535300"/>
                <a:gd name="connsiteX78" fmla="*/ 3254531 w 3454441"/>
                <a:gd name="connsiteY78" fmla="*/ 475587 h 1535300"/>
                <a:gd name="connsiteX79" fmla="*/ 3404464 w 3454441"/>
                <a:gd name="connsiteY79" fmla="*/ 438097 h 1535300"/>
                <a:gd name="connsiteX80" fmla="*/ 3454441 w 3454441"/>
                <a:gd name="connsiteY80" fmla="*/ 440440 h 1535300"/>
                <a:gd name="connsiteX81" fmla="*/ 3454441 w 3454441"/>
                <a:gd name="connsiteY81" fmla="*/ 684870 h 153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454441" h="1535300">
                  <a:moveTo>
                    <a:pt x="845741" y="1172950"/>
                  </a:moveTo>
                  <a:lnTo>
                    <a:pt x="589598" y="1172950"/>
                  </a:lnTo>
                  <a:lnTo>
                    <a:pt x="589598" y="1092512"/>
                  </a:lnTo>
                  <a:cubicBezTo>
                    <a:pt x="565129" y="1123230"/>
                    <a:pt x="540400" y="1145614"/>
                    <a:pt x="515410" y="1159673"/>
                  </a:cubicBezTo>
                  <a:cubicBezTo>
                    <a:pt x="471678" y="1184142"/>
                    <a:pt x="421959" y="1196372"/>
                    <a:pt x="366253" y="1196372"/>
                  </a:cubicBezTo>
                  <a:cubicBezTo>
                    <a:pt x="276187" y="1196372"/>
                    <a:pt x="196012" y="1165397"/>
                    <a:pt x="125729" y="1103447"/>
                  </a:cubicBezTo>
                  <a:cubicBezTo>
                    <a:pt x="41909" y="1029513"/>
                    <a:pt x="0" y="931644"/>
                    <a:pt x="0" y="809819"/>
                  </a:cubicBezTo>
                  <a:cubicBezTo>
                    <a:pt x="0" y="685909"/>
                    <a:pt x="42950" y="586991"/>
                    <a:pt x="128852" y="513068"/>
                  </a:cubicBezTo>
                  <a:cubicBezTo>
                    <a:pt x="197053" y="454242"/>
                    <a:pt x="275406" y="424819"/>
                    <a:pt x="363911" y="424819"/>
                  </a:cubicBezTo>
                  <a:cubicBezTo>
                    <a:pt x="415452" y="424819"/>
                    <a:pt x="463868" y="435754"/>
                    <a:pt x="509163" y="457623"/>
                  </a:cubicBezTo>
                  <a:cubicBezTo>
                    <a:pt x="535194" y="470120"/>
                    <a:pt x="562006" y="490684"/>
                    <a:pt x="589598" y="519316"/>
                  </a:cubicBezTo>
                  <a:lnTo>
                    <a:pt x="589598" y="0"/>
                  </a:lnTo>
                  <a:lnTo>
                    <a:pt x="845741" y="0"/>
                  </a:lnTo>
                  <a:lnTo>
                    <a:pt x="845741" y="1172950"/>
                  </a:lnTo>
                  <a:close/>
                  <a:moveTo>
                    <a:pt x="597407" y="810600"/>
                  </a:moveTo>
                  <a:cubicBezTo>
                    <a:pt x="597407" y="764785"/>
                    <a:pt x="581268" y="725866"/>
                    <a:pt x="548990" y="693853"/>
                  </a:cubicBezTo>
                  <a:cubicBezTo>
                    <a:pt x="516711" y="661829"/>
                    <a:pt x="477665" y="645827"/>
                    <a:pt x="431851" y="645827"/>
                  </a:cubicBezTo>
                  <a:cubicBezTo>
                    <a:pt x="380830" y="645827"/>
                    <a:pt x="338921" y="665087"/>
                    <a:pt x="306122" y="703616"/>
                  </a:cubicBezTo>
                  <a:cubicBezTo>
                    <a:pt x="279571" y="734848"/>
                    <a:pt x="266295" y="770510"/>
                    <a:pt x="266295" y="810600"/>
                  </a:cubicBezTo>
                  <a:cubicBezTo>
                    <a:pt x="266295" y="850691"/>
                    <a:pt x="279571" y="886353"/>
                    <a:pt x="306122" y="917585"/>
                  </a:cubicBezTo>
                  <a:cubicBezTo>
                    <a:pt x="338400" y="956114"/>
                    <a:pt x="380309" y="975373"/>
                    <a:pt x="431851" y="975373"/>
                  </a:cubicBezTo>
                  <a:cubicBezTo>
                    <a:pt x="478186" y="975373"/>
                    <a:pt x="517362" y="959495"/>
                    <a:pt x="549380" y="927739"/>
                  </a:cubicBezTo>
                  <a:cubicBezTo>
                    <a:pt x="581398" y="895982"/>
                    <a:pt x="597407" y="856930"/>
                    <a:pt x="597407" y="810600"/>
                  </a:cubicBezTo>
                  <a:close/>
                  <a:moveTo>
                    <a:pt x="1806416" y="1172950"/>
                  </a:moveTo>
                  <a:lnTo>
                    <a:pt x="1550270" y="1172950"/>
                  </a:lnTo>
                  <a:lnTo>
                    <a:pt x="1550270" y="1092512"/>
                  </a:lnTo>
                  <a:cubicBezTo>
                    <a:pt x="1525800" y="1123230"/>
                    <a:pt x="1501073" y="1145614"/>
                    <a:pt x="1476089" y="1159673"/>
                  </a:cubicBezTo>
                  <a:cubicBezTo>
                    <a:pt x="1432351" y="1184142"/>
                    <a:pt x="1382640" y="1196372"/>
                    <a:pt x="1326928" y="1196372"/>
                  </a:cubicBezTo>
                  <a:cubicBezTo>
                    <a:pt x="1236859" y="1196372"/>
                    <a:pt x="1156687" y="1165397"/>
                    <a:pt x="1086402" y="1103447"/>
                  </a:cubicBezTo>
                  <a:cubicBezTo>
                    <a:pt x="1002583" y="1029513"/>
                    <a:pt x="960672" y="931644"/>
                    <a:pt x="960672" y="809819"/>
                  </a:cubicBezTo>
                  <a:cubicBezTo>
                    <a:pt x="960672" y="685909"/>
                    <a:pt x="1003630" y="586991"/>
                    <a:pt x="1089527" y="513068"/>
                  </a:cubicBezTo>
                  <a:cubicBezTo>
                    <a:pt x="1157726" y="454242"/>
                    <a:pt x="1236078" y="424819"/>
                    <a:pt x="1324585" y="424819"/>
                  </a:cubicBezTo>
                  <a:cubicBezTo>
                    <a:pt x="1376124" y="424819"/>
                    <a:pt x="1424540" y="435754"/>
                    <a:pt x="1469841" y="457623"/>
                  </a:cubicBezTo>
                  <a:cubicBezTo>
                    <a:pt x="1495873" y="470120"/>
                    <a:pt x="1522686" y="490684"/>
                    <a:pt x="1550270" y="519316"/>
                  </a:cubicBezTo>
                  <a:lnTo>
                    <a:pt x="1550270" y="448250"/>
                  </a:lnTo>
                  <a:lnTo>
                    <a:pt x="1806416" y="448250"/>
                  </a:lnTo>
                  <a:lnTo>
                    <a:pt x="1806416" y="1172950"/>
                  </a:lnTo>
                  <a:close/>
                  <a:moveTo>
                    <a:pt x="1558081" y="810600"/>
                  </a:moveTo>
                  <a:cubicBezTo>
                    <a:pt x="1558081" y="764785"/>
                    <a:pt x="1541945" y="725866"/>
                    <a:pt x="1509665" y="693853"/>
                  </a:cubicBezTo>
                  <a:cubicBezTo>
                    <a:pt x="1477385" y="661829"/>
                    <a:pt x="1438342" y="645827"/>
                    <a:pt x="1392527" y="645827"/>
                  </a:cubicBezTo>
                  <a:cubicBezTo>
                    <a:pt x="1341511" y="645827"/>
                    <a:pt x="1299601" y="665087"/>
                    <a:pt x="1266796" y="703616"/>
                  </a:cubicBezTo>
                  <a:cubicBezTo>
                    <a:pt x="1240250" y="734848"/>
                    <a:pt x="1226972" y="770510"/>
                    <a:pt x="1226972" y="810600"/>
                  </a:cubicBezTo>
                  <a:cubicBezTo>
                    <a:pt x="1226972" y="850691"/>
                    <a:pt x="1240250" y="886353"/>
                    <a:pt x="1266796" y="917585"/>
                  </a:cubicBezTo>
                  <a:cubicBezTo>
                    <a:pt x="1299077" y="956114"/>
                    <a:pt x="1340987" y="975373"/>
                    <a:pt x="1392527" y="975373"/>
                  </a:cubicBezTo>
                  <a:cubicBezTo>
                    <a:pt x="1438866" y="975373"/>
                    <a:pt x="1478042" y="959495"/>
                    <a:pt x="1510055" y="927739"/>
                  </a:cubicBezTo>
                  <a:cubicBezTo>
                    <a:pt x="1542078" y="895982"/>
                    <a:pt x="1558081" y="856930"/>
                    <a:pt x="1558081" y="810600"/>
                  </a:cubicBezTo>
                  <a:close/>
                  <a:moveTo>
                    <a:pt x="2795988" y="811381"/>
                  </a:moveTo>
                  <a:cubicBezTo>
                    <a:pt x="2795988" y="935292"/>
                    <a:pt x="2753039" y="1034200"/>
                    <a:pt x="2667134" y="1108133"/>
                  </a:cubicBezTo>
                  <a:cubicBezTo>
                    <a:pt x="2598935" y="1166959"/>
                    <a:pt x="2520582" y="1196372"/>
                    <a:pt x="2432076" y="1196372"/>
                  </a:cubicBezTo>
                  <a:cubicBezTo>
                    <a:pt x="2380536" y="1196372"/>
                    <a:pt x="2332120" y="1185447"/>
                    <a:pt x="2286829" y="1163578"/>
                  </a:cubicBezTo>
                  <a:cubicBezTo>
                    <a:pt x="2260797" y="1151081"/>
                    <a:pt x="2233984" y="1130517"/>
                    <a:pt x="2206390" y="1101884"/>
                  </a:cubicBezTo>
                  <a:lnTo>
                    <a:pt x="2206390" y="1535300"/>
                  </a:lnTo>
                  <a:lnTo>
                    <a:pt x="1950244" y="1535300"/>
                  </a:lnTo>
                  <a:lnTo>
                    <a:pt x="1950244" y="448250"/>
                  </a:lnTo>
                  <a:lnTo>
                    <a:pt x="2206390" y="448250"/>
                  </a:lnTo>
                  <a:lnTo>
                    <a:pt x="2206390" y="528689"/>
                  </a:lnTo>
                  <a:cubicBezTo>
                    <a:pt x="2229298" y="498485"/>
                    <a:pt x="2254025" y="476101"/>
                    <a:pt x="2280580" y="461528"/>
                  </a:cubicBezTo>
                  <a:cubicBezTo>
                    <a:pt x="2324310" y="437058"/>
                    <a:pt x="2374030" y="424819"/>
                    <a:pt x="2429732" y="424819"/>
                  </a:cubicBezTo>
                  <a:cubicBezTo>
                    <a:pt x="2519801" y="424819"/>
                    <a:pt x="2599973" y="455804"/>
                    <a:pt x="2670258" y="517754"/>
                  </a:cubicBezTo>
                  <a:cubicBezTo>
                    <a:pt x="2754078" y="591678"/>
                    <a:pt x="2795988" y="689557"/>
                    <a:pt x="2795988" y="811381"/>
                  </a:cubicBezTo>
                  <a:close/>
                  <a:moveTo>
                    <a:pt x="2529688" y="810600"/>
                  </a:moveTo>
                  <a:cubicBezTo>
                    <a:pt x="2529688" y="769471"/>
                    <a:pt x="2516676" y="733810"/>
                    <a:pt x="2490645" y="703616"/>
                  </a:cubicBezTo>
                  <a:cubicBezTo>
                    <a:pt x="2457850" y="665087"/>
                    <a:pt x="2415673" y="645827"/>
                    <a:pt x="2364134" y="645827"/>
                  </a:cubicBezTo>
                  <a:cubicBezTo>
                    <a:pt x="2317804" y="645827"/>
                    <a:pt x="2278628" y="661706"/>
                    <a:pt x="2246605" y="693462"/>
                  </a:cubicBezTo>
                  <a:cubicBezTo>
                    <a:pt x="2214591" y="725218"/>
                    <a:pt x="2198580" y="764261"/>
                    <a:pt x="2198580" y="810600"/>
                  </a:cubicBezTo>
                  <a:cubicBezTo>
                    <a:pt x="2198580" y="856416"/>
                    <a:pt x="2214715" y="895325"/>
                    <a:pt x="2246995" y="927348"/>
                  </a:cubicBezTo>
                  <a:cubicBezTo>
                    <a:pt x="2279276" y="959362"/>
                    <a:pt x="2318319" y="975373"/>
                    <a:pt x="2364134" y="975373"/>
                  </a:cubicBezTo>
                  <a:cubicBezTo>
                    <a:pt x="2415673" y="975373"/>
                    <a:pt x="2457584" y="956114"/>
                    <a:pt x="2489864" y="917585"/>
                  </a:cubicBezTo>
                  <a:cubicBezTo>
                    <a:pt x="2516419" y="886353"/>
                    <a:pt x="2529688" y="850691"/>
                    <a:pt x="2529688" y="810600"/>
                  </a:cubicBezTo>
                  <a:close/>
                  <a:moveTo>
                    <a:pt x="3454441" y="684870"/>
                  </a:moveTo>
                  <a:cubicBezTo>
                    <a:pt x="3418523" y="667687"/>
                    <a:pt x="3382080" y="659096"/>
                    <a:pt x="3345113" y="659096"/>
                  </a:cubicBezTo>
                  <a:cubicBezTo>
                    <a:pt x="3260779" y="659096"/>
                    <a:pt x="3206115" y="693462"/>
                    <a:pt x="3181122" y="762185"/>
                  </a:cubicBezTo>
                  <a:cubicBezTo>
                    <a:pt x="3171749" y="787169"/>
                    <a:pt x="3167063" y="820754"/>
                    <a:pt x="3167063" y="862921"/>
                  </a:cubicBezTo>
                  <a:lnTo>
                    <a:pt x="3167063" y="1172950"/>
                  </a:lnTo>
                  <a:lnTo>
                    <a:pt x="2910926" y="1172950"/>
                  </a:lnTo>
                  <a:lnTo>
                    <a:pt x="2910926" y="448250"/>
                  </a:lnTo>
                  <a:lnTo>
                    <a:pt x="3167063" y="448250"/>
                  </a:lnTo>
                  <a:lnTo>
                    <a:pt x="3167063" y="566951"/>
                  </a:lnTo>
                  <a:cubicBezTo>
                    <a:pt x="3194133" y="524784"/>
                    <a:pt x="3223289" y="494323"/>
                    <a:pt x="3254531" y="475587"/>
                  </a:cubicBezTo>
                  <a:cubicBezTo>
                    <a:pt x="3296698" y="450593"/>
                    <a:pt x="3346675" y="438097"/>
                    <a:pt x="3404464" y="438097"/>
                  </a:cubicBezTo>
                  <a:cubicBezTo>
                    <a:pt x="3417999" y="438097"/>
                    <a:pt x="3434658" y="438878"/>
                    <a:pt x="3454441" y="440440"/>
                  </a:cubicBezTo>
                  <a:lnTo>
                    <a:pt x="3454441" y="68487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AFBB8B1-78C8-4ACE-AE8B-1FDE0CEEE0E9}"/>
                </a:ext>
              </a:extLst>
            </p:cNvPr>
            <p:cNvSpPr/>
            <p:nvPr/>
          </p:nvSpPr>
          <p:spPr>
            <a:xfrm>
              <a:off x="6777185" y="3426590"/>
              <a:ext cx="302333" cy="711441"/>
            </a:xfrm>
            <a:custGeom>
              <a:avLst/>
              <a:gdLst>
                <a:gd name="connsiteX0" fmla="*/ 22212 w 302333"/>
                <a:gd name="connsiteY0" fmla="*/ 0 h 711441"/>
                <a:gd name="connsiteX1" fmla="*/ 280121 w 302333"/>
                <a:gd name="connsiteY1" fmla="*/ 0 h 711441"/>
                <a:gd name="connsiteX2" fmla="*/ 302333 w 302333"/>
                <a:gd name="connsiteY2" fmla="*/ 605523 h 711441"/>
                <a:gd name="connsiteX3" fmla="*/ 151162 w 302333"/>
                <a:gd name="connsiteY3" fmla="*/ 711441 h 711441"/>
                <a:gd name="connsiteX4" fmla="*/ 0 w 302333"/>
                <a:gd name="connsiteY4" fmla="*/ 605523 h 71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3" h="711441">
                  <a:moveTo>
                    <a:pt x="22212" y="0"/>
                  </a:moveTo>
                  <a:lnTo>
                    <a:pt x="280121" y="0"/>
                  </a:lnTo>
                  <a:lnTo>
                    <a:pt x="302333" y="605523"/>
                  </a:lnTo>
                  <a:lnTo>
                    <a:pt x="151162" y="711441"/>
                  </a:lnTo>
                  <a:lnTo>
                    <a:pt x="0" y="6055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BF160F-30B7-4B26-A57B-EFE7BEE643FD}"/>
                </a:ext>
              </a:extLst>
            </p:cNvPr>
            <p:cNvSpPr/>
            <p:nvPr/>
          </p:nvSpPr>
          <p:spPr>
            <a:xfrm>
              <a:off x="6221144" y="1599858"/>
              <a:ext cx="978436" cy="688601"/>
            </a:xfrm>
            <a:custGeom>
              <a:avLst/>
              <a:gdLst>
                <a:gd name="connsiteX0" fmla="*/ 959387 w 978436"/>
                <a:gd name="connsiteY0" fmla="*/ 0 h 688601"/>
                <a:gd name="connsiteX1" fmla="*/ 978437 w 978436"/>
                <a:gd name="connsiteY1" fmla="*/ 0 h 688601"/>
                <a:gd name="connsiteX2" fmla="*/ 978437 w 978436"/>
                <a:gd name="connsiteY2" fmla="*/ 688601 h 688601"/>
                <a:gd name="connsiteX3" fmla="*/ 959387 w 978436"/>
                <a:gd name="connsiteY3" fmla="*/ 688601 h 688601"/>
                <a:gd name="connsiteX4" fmla="*/ 19050 w 978436"/>
                <a:gd name="connsiteY4" fmla="*/ 688601 h 688601"/>
                <a:gd name="connsiteX5" fmla="*/ 0 w 978436"/>
                <a:gd name="connsiteY5" fmla="*/ 688601 h 688601"/>
                <a:gd name="connsiteX6" fmla="*/ 0 w 978436"/>
                <a:gd name="connsiteY6" fmla="*/ 0 h 688601"/>
                <a:gd name="connsiteX7" fmla="*/ 19050 w 978436"/>
                <a:gd name="connsiteY7" fmla="*/ 0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436" h="688601">
                  <a:moveTo>
                    <a:pt x="959387" y="0"/>
                  </a:moveTo>
                  <a:cubicBezTo>
                    <a:pt x="969908" y="0"/>
                    <a:pt x="978437" y="0"/>
                    <a:pt x="978437" y="0"/>
                  </a:cubicBezTo>
                  <a:lnTo>
                    <a:pt x="978437" y="688601"/>
                  </a:lnTo>
                  <a:cubicBezTo>
                    <a:pt x="978437" y="688601"/>
                    <a:pt x="969908" y="688601"/>
                    <a:pt x="959387" y="688601"/>
                  </a:cubicBezTo>
                  <a:lnTo>
                    <a:pt x="19050" y="688601"/>
                  </a:lnTo>
                  <a:cubicBezTo>
                    <a:pt x="8529" y="688601"/>
                    <a:pt x="0" y="688601"/>
                    <a:pt x="0" y="688601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0DCDBD-6C8E-4489-BDCA-043D22938D0A}"/>
                </a:ext>
              </a:extLst>
            </p:cNvPr>
            <p:cNvSpPr/>
            <p:nvPr/>
          </p:nvSpPr>
          <p:spPr>
            <a:xfrm>
              <a:off x="6221144" y="1599858"/>
              <a:ext cx="361927" cy="688601"/>
            </a:xfrm>
            <a:custGeom>
              <a:avLst/>
              <a:gdLst>
                <a:gd name="connsiteX0" fmla="*/ 0 w 361927"/>
                <a:gd name="connsiteY0" fmla="*/ 0 h 688601"/>
                <a:gd name="connsiteX1" fmla="*/ 361927 w 361927"/>
                <a:gd name="connsiteY1" fmla="*/ 0 h 688601"/>
                <a:gd name="connsiteX2" fmla="*/ 361927 w 361927"/>
                <a:gd name="connsiteY2" fmla="*/ 688601 h 688601"/>
                <a:gd name="connsiteX3" fmla="*/ 0 w 361927"/>
                <a:gd name="connsiteY3" fmla="*/ 688601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27" h="688601">
                  <a:moveTo>
                    <a:pt x="0" y="0"/>
                  </a:moveTo>
                  <a:lnTo>
                    <a:pt x="361927" y="0"/>
                  </a:lnTo>
                  <a:lnTo>
                    <a:pt x="361927" y="688601"/>
                  </a:lnTo>
                  <a:lnTo>
                    <a:pt x="0" y="6886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53740DC-D6BB-44AD-87F7-F4B0B1D1AB30}"/>
                </a:ext>
              </a:extLst>
            </p:cNvPr>
            <p:cNvSpPr/>
            <p:nvPr/>
          </p:nvSpPr>
          <p:spPr>
            <a:xfrm>
              <a:off x="5912172" y="2244034"/>
              <a:ext cx="1583512" cy="203411"/>
            </a:xfrm>
            <a:custGeom>
              <a:avLst/>
              <a:gdLst>
                <a:gd name="connsiteX0" fmla="*/ 1548078 w 1583512"/>
                <a:gd name="connsiteY0" fmla="*/ 0 h 165271"/>
                <a:gd name="connsiteX1" fmla="*/ 1583512 w 1583512"/>
                <a:gd name="connsiteY1" fmla="*/ 0 h 165271"/>
                <a:gd name="connsiteX2" fmla="*/ 1583512 w 1583512"/>
                <a:gd name="connsiteY2" fmla="*/ 165271 h 165271"/>
                <a:gd name="connsiteX3" fmla="*/ 1548078 w 1583512"/>
                <a:gd name="connsiteY3" fmla="*/ 165271 h 165271"/>
                <a:gd name="connsiteX4" fmla="*/ 35435 w 1583512"/>
                <a:gd name="connsiteY4" fmla="*/ 165271 h 165271"/>
                <a:gd name="connsiteX5" fmla="*/ 0 w 1583512"/>
                <a:gd name="connsiteY5" fmla="*/ 165271 h 165271"/>
                <a:gd name="connsiteX6" fmla="*/ 0 w 1583512"/>
                <a:gd name="connsiteY6" fmla="*/ 0 h 165271"/>
                <a:gd name="connsiteX7" fmla="*/ 35435 w 1583512"/>
                <a:gd name="connsiteY7" fmla="*/ 0 h 1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3512" h="165271">
                  <a:moveTo>
                    <a:pt x="1548078" y="0"/>
                  </a:moveTo>
                  <a:cubicBezTo>
                    <a:pt x="1567648" y="0"/>
                    <a:pt x="1583512" y="0"/>
                    <a:pt x="1583512" y="0"/>
                  </a:cubicBezTo>
                  <a:lnTo>
                    <a:pt x="1583512" y="165271"/>
                  </a:lnTo>
                  <a:cubicBezTo>
                    <a:pt x="1583512" y="165271"/>
                    <a:pt x="1567648" y="165271"/>
                    <a:pt x="1548078" y="165271"/>
                  </a:cubicBezTo>
                  <a:lnTo>
                    <a:pt x="35435" y="165271"/>
                  </a:lnTo>
                  <a:cubicBezTo>
                    <a:pt x="15865" y="165271"/>
                    <a:pt x="0" y="165271"/>
                    <a:pt x="0" y="165271"/>
                  </a:cubicBezTo>
                  <a:lnTo>
                    <a:pt x="0" y="0"/>
                  </a:lnTo>
                  <a:cubicBezTo>
                    <a:pt x="0" y="0"/>
                    <a:pt x="15865" y="0"/>
                    <a:pt x="3543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9B4FAB-4FFE-4271-AE77-D015CA6A4E1D}"/>
                </a:ext>
              </a:extLst>
            </p:cNvPr>
            <p:cNvSpPr/>
            <p:nvPr/>
          </p:nvSpPr>
          <p:spPr>
            <a:xfrm>
              <a:off x="5912172" y="2244034"/>
              <a:ext cx="489942" cy="203411"/>
            </a:xfrm>
            <a:custGeom>
              <a:avLst/>
              <a:gdLst>
                <a:gd name="connsiteX0" fmla="*/ 0 w 489942"/>
                <a:gd name="connsiteY0" fmla="*/ 0 h 203411"/>
                <a:gd name="connsiteX1" fmla="*/ 489942 w 489942"/>
                <a:gd name="connsiteY1" fmla="*/ 0 h 203411"/>
                <a:gd name="connsiteX2" fmla="*/ 489942 w 489942"/>
                <a:gd name="connsiteY2" fmla="*/ 203411 h 203411"/>
                <a:gd name="connsiteX3" fmla="*/ 0 w 489942"/>
                <a:gd name="connsiteY3" fmla="*/ 203411 h 2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42" h="203411">
                  <a:moveTo>
                    <a:pt x="0" y="0"/>
                  </a:moveTo>
                  <a:lnTo>
                    <a:pt x="489942" y="0"/>
                  </a:lnTo>
                  <a:lnTo>
                    <a:pt x="489942" y="203411"/>
                  </a:lnTo>
                  <a:lnTo>
                    <a:pt x="0" y="2034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78383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67A040-B6DF-404B-A379-445352DCB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57" y="433060"/>
            <a:ext cx="3140199" cy="40637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85C263-88B6-264C-A6A6-679783306091}"/>
              </a:ext>
            </a:extLst>
          </p:cNvPr>
          <p:cNvSpPr txBox="1"/>
          <p:nvPr/>
        </p:nvSpPr>
        <p:spPr>
          <a:xfrm>
            <a:off x="331304" y="2063918"/>
            <a:ext cx="49744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Online version:</a:t>
            </a:r>
          </a:p>
          <a:p>
            <a:r>
              <a:rPr lang="en-US" sz="1200">
                <a:hlinkClick r:id="rId3"/>
              </a:rPr>
              <a:t>https://docs.microsoft.com/dotnet/architecture/dapr-for-net-developers/</a:t>
            </a:r>
            <a:endParaRPr lang="en-US" sz="1200"/>
          </a:p>
          <a:p>
            <a:endParaRPr lang="en-US" sz="1200"/>
          </a:p>
          <a:p>
            <a:r>
              <a:rPr lang="en-US" sz="1200"/>
              <a:t>PDF version:</a:t>
            </a:r>
          </a:p>
          <a:p>
            <a:r>
              <a:rPr lang="en-US" sz="1200">
                <a:hlinkClick r:id="rId4"/>
              </a:rPr>
              <a:t>https://aka.ms/dapr-ebook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68766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96A7-5454-4713-AE41-638D0F67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Traffic-control sample</a:t>
            </a:r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BE2D3-7A20-4D22-B673-60F824A3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54" y="1082512"/>
            <a:ext cx="5720156" cy="297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2CB8-30A4-4D1E-8371-097BB1A6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02" y="3112993"/>
            <a:ext cx="1158936" cy="773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441E96-4375-459E-B962-7CB759B0F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64" y="4108764"/>
            <a:ext cx="8042923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4159DAA3-A8AC-4794-AF37-0169E8099CED}"/>
              </a:ext>
            </a:extLst>
          </p:cNvPr>
          <p:cNvSpPr/>
          <p:nvPr/>
        </p:nvSpPr>
        <p:spPr>
          <a:xfrm>
            <a:off x="1451445" y="282643"/>
            <a:ext cx="1194635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896E30B-5CAC-49B4-8FAF-7D51F991D1A8}"/>
              </a:ext>
            </a:extLst>
          </p:cNvPr>
          <p:cNvSpPr/>
          <p:nvPr/>
        </p:nvSpPr>
        <p:spPr>
          <a:xfrm>
            <a:off x="4674974" y="3349672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0F6D85A-5AFC-4682-8B4A-AFCFC5F0A643}"/>
              </a:ext>
            </a:extLst>
          </p:cNvPr>
          <p:cNvSpPr/>
          <p:nvPr/>
        </p:nvSpPr>
        <p:spPr>
          <a:xfrm>
            <a:off x="4674974" y="2036617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6F11D52-5919-4089-823B-4B39AC51A6EA}"/>
              </a:ext>
            </a:extLst>
          </p:cNvPr>
          <p:cNvSpPr/>
          <p:nvPr/>
        </p:nvSpPr>
        <p:spPr>
          <a:xfrm>
            <a:off x="4674974" y="282643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AC5FEE-DDDF-47C8-BC6C-97B69581F28F}"/>
              </a:ext>
            </a:extLst>
          </p:cNvPr>
          <p:cNvSpPr/>
          <p:nvPr/>
        </p:nvSpPr>
        <p:spPr>
          <a:xfrm>
            <a:off x="6020203" y="3495000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Vehicle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 err="1">
                <a:solidFill>
                  <a:prstClr val="white"/>
                </a:solidFill>
                <a:latin typeface="Calibri" panose="020F0502020204030204"/>
              </a:rPr>
              <a:t>Registration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3C677F-F53B-41EC-B5FF-5C8F72DBFD84}"/>
              </a:ext>
            </a:extLst>
          </p:cNvPr>
          <p:cNvSpPr/>
          <p:nvPr/>
        </p:nvSpPr>
        <p:spPr>
          <a:xfrm>
            <a:off x="1610344" y="425830"/>
            <a:ext cx="886819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86C864-D2FB-4AEB-9311-61EAAD12D266}"/>
              </a:ext>
            </a:extLst>
          </p:cNvPr>
          <p:cNvSpPr/>
          <p:nvPr/>
        </p:nvSpPr>
        <p:spPr>
          <a:xfrm>
            <a:off x="6020203" y="431671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Traffic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9AC2E7-6676-43A2-A71F-86E75CA428A6}"/>
              </a:ext>
            </a:extLst>
          </p:cNvPr>
          <p:cNvSpPr/>
          <p:nvPr/>
        </p:nvSpPr>
        <p:spPr>
          <a:xfrm>
            <a:off x="6020204" y="2181945"/>
            <a:ext cx="1777204" cy="64708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Fine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>
                <a:solidFill>
                  <a:prstClr val="white"/>
                </a:solidFill>
                <a:latin typeface="Calibri" panose="020F0502020204030204"/>
              </a:rPr>
              <a:t>Collection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EDFD8D6-2A83-4817-831E-B8A6BF43C3D3}"/>
              </a:ext>
            </a:extLst>
          </p:cNvPr>
          <p:cNvSpPr/>
          <p:nvPr/>
        </p:nvSpPr>
        <p:spPr>
          <a:xfrm>
            <a:off x="5854109" y="465434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5F9FBF0-1F68-4173-B78E-DC4448E167D0}"/>
              </a:ext>
            </a:extLst>
          </p:cNvPr>
          <p:cNvSpPr/>
          <p:nvPr/>
        </p:nvSpPr>
        <p:spPr>
          <a:xfrm>
            <a:off x="5854109" y="716749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exitcam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3F2E4FA-6486-43DD-B818-1662704B9AAA}"/>
              </a:ext>
            </a:extLst>
          </p:cNvPr>
          <p:cNvSpPr/>
          <p:nvPr/>
        </p:nvSpPr>
        <p:spPr>
          <a:xfrm>
            <a:off x="5853703" y="3663292"/>
            <a:ext cx="1031818" cy="313482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vehicleinfo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b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license-number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D92D81D-F949-4796-A479-ADFDE9A602A2}"/>
              </a:ext>
            </a:extLst>
          </p:cNvPr>
          <p:cNvSpPr/>
          <p:nvPr/>
        </p:nvSpPr>
        <p:spPr>
          <a:xfrm>
            <a:off x="5854109" y="2256816"/>
            <a:ext cx="858660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>
                <a:solidFill>
                  <a:prstClr val="white"/>
                </a:solidFill>
                <a:latin typeface="Calibri" panose="020F0502020204030204"/>
              </a:rPr>
              <a:t>/</a:t>
            </a:r>
            <a:r>
              <a:rPr lang="nl-NL" sz="800" err="1">
                <a:solidFill>
                  <a:prstClr val="white"/>
                </a:solidFill>
                <a:latin typeface="Calibri" panose="020F0502020204030204"/>
              </a:rPr>
              <a:t>collectfine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1FB57F9-3554-4CF1-9A66-1E41A87302DB}"/>
              </a:ext>
            </a:extLst>
          </p:cNvPr>
          <p:cNvSpPr/>
          <p:nvPr/>
        </p:nvSpPr>
        <p:spPr>
          <a:xfrm>
            <a:off x="3057226" y="1218553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Redis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AACCDA1-F5BF-4A07-8C20-670F6DA29535}"/>
              </a:ext>
            </a:extLst>
          </p:cNvPr>
          <p:cNvSpPr/>
          <p:nvPr/>
        </p:nvSpPr>
        <p:spPr>
          <a:xfrm>
            <a:off x="4806927" y="431671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1B3CACB-7F68-427D-9FE2-6560EFCF0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583949"/>
            <a:ext cx="300232" cy="220879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D1B197C-B51E-46F3-93FF-4972937435C0}"/>
              </a:ext>
            </a:extLst>
          </p:cNvPr>
          <p:cNvCxnSpPr>
            <a:cxnSpLocks/>
          </p:cNvCxnSpPr>
          <p:nvPr/>
        </p:nvCxnSpPr>
        <p:spPr>
          <a:xfrm>
            <a:off x="2497163" y="578128"/>
            <a:ext cx="560063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C099D8-9B52-427C-83C2-88C9C74AA118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5371535" y="575952"/>
            <a:ext cx="482573" cy="21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C2D6568-14E5-453B-B514-C0F7FB20A726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5371535" y="824325"/>
            <a:ext cx="482573" cy="294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2A01A65-E80C-4E5C-AF5A-B971E53D41B0}"/>
              </a:ext>
            </a:extLst>
          </p:cNvPr>
          <p:cNvSpPr/>
          <p:nvPr/>
        </p:nvSpPr>
        <p:spPr>
          <a:xfrm>
            <a:off x="4806927" y="2185644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6070CA5-2715-46AB-BD34-927E721A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2337923"/>
            <a:ext cx="300232" cy="220879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10450CF-C395-48A8-A3D7-A27B8AC90BA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5367133" y="2367334"/>
            <a:ext cx="486975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20961B7-BD02-4A0C-89D2-419795699FC7}"/>
              </a:ext>
            </a:extLst>
          </p:cNvPr>
          <p:cNvSpPr/>
          <p:nvPr/>
        </p:nvSpPr>
        <p:spPr>
          <a:xfrm>
            <a:off x="4806927" y="3498699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938CEEC5-B22A-4ECC-B687-5CD6B4531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3650978"/>
            <a:ext cx="300232" cy="220879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7FFAA93-831C-4A48-833B-BB2C900B5B47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5367133" y="3820033"/>
            <a:ext cx="486570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13C39C5-0771-472A-8727-0334DC4B53B3}"/>
              </a:ext>
            </a:extLst>
          </p:cNvPr>
          <p:cNvCxnSpPr>
            <a:cxnSpLocks/>
          </p:cNvCxnSpPr>
          <p:nvPr/>
        </p:nvCxnSpPr>
        <p:spPr>
          <a:xfrm flipH="1">
            <a:off x="5367133" y="103392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034C2D2-2E57-4E85-8065-58CDB53A4F91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5087031" y="2829029"/>
            <a:ext cx="0" cy="6696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DFAED2-500D-4AC4-B7FD-A5B3449F4E95}"/>
              </a:ext>
            </a:extLst>
          </p:cNvPr>
          <p:cNvCxnSpPr>
            <a:cxnSpLocks/>
          </p:cNvCxnSpPr>
          <p:nvPr/>
        </p:nvCxnSpPr>
        <p:spPr>
          <a:xfrm flipH="1">
            <a:off x="5367133" y="271355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7EC60524-3BC0-4460-881D-E76E2B302D76}"/>
              </a:ext>
            </a:extLst>
          </p:cNvPr>
          <p:cNvSpPr/>
          <p:nvPr/>
        </p:nvSpPr>
        <p:spPr>
          <a:xfrm>
            <a:off x="2682436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8C2F6C-282D-4E28-AA75-15587A0F0CAA}"/>
              </a:ext>
            </a:extLst>
          </p:cNvPr>
          <p:cNvSpPr/>
          <p:nvPr/>
        </p:nvSpPr>
        <p:spPr>
          <a:xfrm>
            <a:off x="5505145" y="50488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C960C96-32BA-4168-80BB-6C6BC4A010FB}"/>
              </a:ext>
            </a:extLst>
          </p:cNvPr>
          <p:cNvSpPr/>
          <p:nvPr/>
        </p:nvSpPr>
        <p:spPr>
          <a:xfrm>
            <a:off x="5505145" y="75094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974B005-D9C6-47F2-881E-DE52D2DB8F7D}"/>
              </a:ext>
            </a:extLst>
          </p:cNvPr>
          <p:cNvSpPr/>
          <p:nvPr/>
        </p:nvSpPr>
        <p:spPr>
          <a:xfrm>
            <a:off x="5505145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85D68F1-6692-465F-A9E5-305DF12B4179}"/>
              </a:ext>
            </a:extLst>
          </p:cNvPr>
          <p:cNvSpPr/>
          <p:nvPr/>
        </p:nvSpPr>
        <p:spPr>
          <a:xfrm>
            <a:off x="5713676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94DEFB7-B71D-4AA9-A44C-AC8B544C390F}"/>
              </a:ext>
            </a:extLst>
          </p:cNvPr>
          <p:cNvSpPr/>
          <p:nvPr/>
        </p:nvSpPr>
        <p:spPr>
          <a:xfrm>
            <a:off x="5505145" y="229385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280F32D-8E61-4A91-A72B-B15D318F5E46}"/>
              </a:ext>
            </a:extLst>
          </p:cNvPr>
          <p:cNvSpPr/>
          <p:nvPr/>
        </p:nvSpPr>
        <p:spPr>
          <a:xfrm>
            <a:off x="5505145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4D15E1-96D9-4AB5-837E-C088CFFBCE0C}"/>
              </a:ext>
            </a:extLst>
          </p:cNvPr>
          <p:cNvSpPr/>
          <p:nvPr/>
        </p:nvSpPr>
        <p:spPr>
          <a:xfrm>
            <a:off x="5670087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1F48AE6-2CC5-49BF-B2B3-EC6220A7455F}"/>
              </a:ext>
            </a:extLst>
          </p:cNvPr>
          <p:cNvSpPr/>
          <p:nvPr/>
        </p:nvSpPr>
        <p:spPr>
          <a:xfrm>
            <a:off x="3055154" y="282164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SMTP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8" name="Graphic 97" descr="Email with solid fill">
            <a:extLst>
              <a:ext uri="{FF2B5EF4-FFF2-40B4-BE49-F238E27FC236}">
                <a16:creationId xmlns:a16="http://schemas.microsoft.com/office/drawing/2014/main" id="{86BC6B8E-6F1E-435E-9835-1696A5717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5089" y="3014024"/>
            <a:ext cx="420410" cy="3814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0BCC3D93-9137-40F1-9B59-D6B2D6497345}"/>
              </a:ext>
            </a:extLst>
          </p:cNvPr>
          <p:cNvSpPr/>
          <p:nvPr/>
        </p:nvSpPr>
        <p:spPr>
          <a:xfrm>
            <a:off x="5017016" y="310764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913EFF9-46BE-445D-B61E-E644A0383260}"/>
              </a:ext>
            </a:extLst>
          </p:cNvPr>
          <p:cNvSpPr/>
          <p:nvPr/>
        </p:nvSpPr>
        <p:spPr>
          <a:xfrm>
            <a:off x="5523300" y="375001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5AEF8B-87D0-45F3-80B0-3EE50DA1AF55}"/>
              </a:ext>
            </a:extLst>
          </p:cNvPr>
          <p:cNvSpPr/>
          <p:nvPr/>
        </p:nvSpPr>
        <p:spPr>
          <a:xfrm>
            <a:off x="3050273" y="3657408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Secrets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02" name="Graphic 101" descr="Key">
            <a:extLst>
              <a:ext uri="{FF2B5EF4-FFF2-40B4-BE49-F238E27FC236}">
                <a16:creationId xmlns:a16="http://schemas.microsoft.com/office/drawing/2014/main" id="{A261B6ED-9834-418D-8C2C-04D602D98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9841" y="3824912"/>
            <a:ext cx="443046" cy="443046"/>
          </a:xfrm>
          <a:prstGeom prst="rect">
            <a:avLst/>
          </a:prstGeom>
        </p:spPr>
      </p:pic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D020BF4C-59E2-4A77-BE5E-5BF99ADCFB0A}"/>
              </a:ext>
            </a:extLst>
          </p:cNvPr>
          <p:cNvSpPr/>
          <p:nvPr/>
        </p:nvSpPr>
        <p:spPr>
          <a:xfrm>
            <a:off x="2151263" y="4566029"/>
            <a:ext cx="4516589" cy="46242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63A942F-6E7C-492D-9992-C1125A805F0D}"/>
              </a:ext>
            </a:extLst>
          </p:cNvPr>
          <p:cNvSpPr/>
          <p:nvPr/>
        </p:nvSpPr>
        <p:spPr>
          <a:xfrm>
            <a:off x="2299143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2032AA3-757F-4609-B3D4-81E7FC3A7B7E}"/>
              </a:ext>
            </a:extLst>
          </p:cNvPr>
          <p:cNvSpPr/>
          <p:nvPr/>
        </p:nvSpPr>
        <p:spPr>
          <a:xfrm>
            <a:off x="3780284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83CBDC-4A7D-428B-A862-8EECAADA6B10}"/>
              </a:ext>
            </a:extLst>
          </p:cNvPr>
          <p:cNvSpPr txBox="1"/>
          <p:nvPr/>
        </p:nvSpPr>
        <p:spPr>
          <a:xfrm>
            <a:off x="2439168" y="4597013"/>
            <a:ext cx="1254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Service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invocation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07C080-61B7-40DD-960B-1A996E077C93}"/>
              </a:ext>
            </a:extLst>
          </p:cNvPr>
          <p:cNvSpPr txBox="1"/>
          <p:nvPr/>
        </p:nvSpPr>
        <p:spPr>
          <a:xfrm>
            <a:off x="3907053" y="4597013"/>
            <a:ext cx="13219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0C9FA87-2DAD-472C-AF41-1623C685F470}"/>
              </a:ext>
            </a:extLst>
          </p:cNvPr>
          <p:cNvSpPr/>
          <p:nvPr/>
        </p:nvSpPr>
        <p:spPr>
          <a:xfrm>
            <a:off x="5274072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1210EC-E825-4542-9E4E-11781DF92A8D}"/>
              </a:ext>
            </a:extLst>
          </p:cNvPr>
          <p:cNvSpPr txBox="1"/>
          <p:nvPr/>
        </p:nvSpPr>
        <p:spPr>
          <a:xfrm>
            <a:off x="5401039" y="4597013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D0E297C-A5E2-41CC-B811-2E91C52B3C26}"/>
              </a:ext>
            </a:extLst>
          </p:cNvPr>
          <p:cNvSpPr txBox="1"/>
          <p:nvPr/>
        </p:nvSpPr>
        <p:spPr>
          <a:xfrm>
            <a:off x="2439170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Publish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/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subscribe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642885B-9513-4663-BB7E-28FF519985ED}"/>
              </a:ext>
            </a:extLst>
          </p:cNvPr>
          <p:cNvSpPr/>
          <p:nvPr/>
        </p:nvSpPr>
        <p:spPr>
          <a:xfrm>
            <a:off x="2299143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3FAE1EC-47C6-4305-83CB-B807D0587ECD}"/>
              </a:ext>
            </a:extLst>
          </p:cNvPr>
          <p:cNvSpPr txBox="1"/>
          <p:nvPr/>
        </p:nvSpPr>
        <p:spPr>
          <a:xfrm>
            <a:off x="3907054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055B74D-F506-4CFE-A744-2BE6F901E879}"/>
              </a:ext>
            </a:extLst>
          </p:cNvPr>
          <p:cNvSpPr/>
          <p:nvPr/>
        </p:nvSpPr>
        <p:spPr>
          <a:xfrm>
            <a:off x="3780086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EDA09E36-C761-4FFB-91E7-E5022664E4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0140" y="1458741"/>
            <a:ext cx="372219" cy="31981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AFD56227-782C-44CE-8F1F-8AE842C53842}"/>
              </a:ext>
            </a:extLst>
          </p:cNvPr>
          <p:cNvSpPr/>
          <p:nvPr/>
        </p:nvSpPr>
        <p:spPr>
          <a:xfrm>
            <a:off x="5835402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6F036F7-E14E-4297-895A-E3DED83C9094}"/>
              </a:ext>
            </a:extLst>
          </p:cNvPr>
          <p:cNvSpPr/>
          <p:nvPr/>
        </p:nvSpPr>
        <p:spPr>
          <a:xfrm>
            <a:off x="3057226" y="426482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MQTT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D222A708-C90D-4D07-9EBF-224A5AD1AA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84"/>
          <a:stretch/>
        </p:blipFill>
        <p:spPr>
          <a:xfrm>
            <a:off x="3199336" y="657319"/>
            <a:ext cx="413827" cy="306187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C1F1204-F049-4E88-825D-B1A090C7A807}"/>
              </a:ext>
            </a:extLst>
          </p:cNvPr>
          <p:cNvCxnSpPr>
            <a:cxnSpLocks/>
          </p:cNvCxnSpPr>
          <p:nvPr/>
        </p:nvCxnSpPr>
        <p:spPr>
          <a:xfrm>
            <a:off x="3753112" y="583969"/>
            <a:ext cx="1053815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E9950CC2-F692-4FE0-8F8F-A6ABBEE9E6D5}"/>
              </a:ext>
            </a:extLst>
          </p:cNvPr>
          <p:cNvSpPr/>
          <p:nvPr/>
        </p:nvSpPr>
        <p:spPr>
          <a:xfrm>
            <a:off x="3985137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89E515D-9A9A-48DF-8AB8-32BB9EFF9BD3}"/>
              </a:ext>
            </a:extLst>
          </p:cNvPr>
          <p:cNvCxnSpPr>
            <a:cxnSpLocks/>
            <a:stCxn id="72" idx="1"/>
            <a:endCxn id="71" idx="3"/>
          </p:cNvCxnSpPr>
          <p:nvPr/>
        </p:nvCxnSpPr>
        <p:spPr>
          <a:xfrm rot="10800000" flipV="1">
            <a:off x="3753113" y="753362"/>
            <a:ext cx="1053815" cy="78688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55712409-358D-46D7-9F28-FF5F932494B2}"/>
              </a:ext>
            </a:extLst>
          </p:cNvPr>
          <p:cNvSpPr/>
          <p:nvPr/>
        </p:nvSpPr>
        <p:spPr>
          <a:xfrm>
            <a:off x="3985137" y="147023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DEA4-E262-4EE4-A3FD-434A94DABCA9}"/>
              </a:ext>
            </a:extLst>
          </p:cNvPr>
          <p:cNvSpPr/>
          <p:nvPr/>
        </p:nvSpPr>
        <p:spPr>
          <a:xfrm>
            <a:off x="3760065" y="931873"/>
            <a:ext cx="1053814" cy="1236094"/>
          </a:xfrm>
          <a:custGeom>
            <a:avLst/>
            <a:gdLst>
              <a:gd name="connsiteX0" fmla="*/ 713064 w 713064"/>
              <a:gd name="connsiteY0" fmla="*/ 0 h 872455"/>
              <a:gd name="connsiteX1" fmla="*/ 478172 w 713064"/>
              <a:gd name="connsiteY1" fmla="*/ 0 h 872455"/>
              <a:gd name="connsiteX2" fmla="*/ 478172 w 713064"/>
              <a:gd name="connsiteY2" fmla="*/ 872455 h 872455"/>
              <a:gd name="connsiteX3" fmla="*/ 0 w 713064"/>
              <a:gd name="connsiteY3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064" h="872455">
                <a:moveTo>
                  <a:pt x="713064" y="0"/>
                </a:moveTo>
                <a:lnTo>
                  <a:pt x="478172" y="0"/>
                </a:lnTo>
                <a:lnTo>
                  <a:pt x="478172" y="872455"/>
                </a:lnTo>
                <a:lnTo>
                  <a:pt x="0" y="872455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D734CFB-A2F0-4DDE-916A-AB12E3E288E8}"/>
              </a:ext>
            </a:extLst>
          </p:cNvPr>
          <p:cNvSpPr/>
          <p:nvPr/>
        </p:nvSpPr>
        <p:spPr>
          <a:xfrm>
            <a:off x="3750140" y="2539182"/>
            <a:ext cx="1031499" cy="601670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  <a:gd name="connsiteX0" fmla="*/ 1203759 w 1203759"/>
              <a:gd name="connsiteY0" fmla="*/ 0 h 587229"/>
              <a:gd name="connsiteX1" fmla="*/ 545285 w 1203759"/>
              <a:gd name="connsiteY1" fmla="*/ 0 h 587229"/>
              <a:gd name="connsiteX2" fmla="*/ 545285 w 1203759"/>
              <a:gd name="connsiteY2" fmla="*/ 587229 h 587229"/>
              <a:gd name="connsiteX3" fmla="*/ 0 w 1203759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3759" h="587229">
                <a:moveTo>
                  <a:pt x="1203759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2838FA2-901C-4128-A2D4-81304ED4D6B4}"/>
              </a:ext>
            </a:extLst>
          </p:cNvPr>
          <p:cNvSpPr txBox="1"/>
          <p:nvPr/>
        </p:nvSpPr>
        <p:spPr>
          <a:xfrm>
            <a:off x="5400892" y="4794079"/>
            <a:ext cx="1311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Secrets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A743945-8399-44D8-8BD4-773158C361B9}"/>
              </a:ext>
            </a:extLst>
          </p:cNvPr>
          <p:cNvSpPr/>
          <p:nvPr/>
        </p:nvSpPr>
        <p:spPr>
          <a:xfrm>
            <a:off x="5273924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EB2EC4C-EFE9-48FE-B921-B34FA1E95CE5}"/>
              </a:ext>
            </a:extLst>
          </p:cNvPr>
          <p:cNvSpPr/>
          <p:nvPr/>
        </p:nvSpPr>
        <p:spPr>
          <a:xfrm>
            <a:off x="3057226" y="199783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RabbitMQ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29" name="Picture 128" descr="Icon&#10;&#10;Description automatically generated">
            <a:extLst>
              <a:ext uri="{FF2B5EF4-FFF2-40B4-BE49-F238E27FC236}">
                <a16:creationId xmlns:a16="http://schemas.microsoft.com/office/drawing/2014/main" id="{BDA28A14-2DF5-4E5F-834C-8741E1ED78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77" y="2219257"/>
            <a:ext cx="306162" cy="324021"/>
          </a:xfrm>
          <a:prstGeom prst="rect">
            <a:avLst/>
          </a:prstGeom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06DD119-EDCE-4E8A-B911-1A8034A0B17A}"/>
              </a:ext>
            </a:extLst>
          </p:cNvPr>
          <p:cNvCxnSpPr>
            <a:cxnSpLocks/>
          </p:cNvCxnSpPr>
          <p:nvPr/>
        </p:nvCxnSpPr>
        <p:spPr>
          <a:xfrm flipH="1">
            <a:off x="3750139" y="2358756"/>
            <a:ext cx="10567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23C62794-5DAC-4652-9002-6F1B4A33E905}"/>
              </a:ext>
            </a:extLst>
          </p:cNvPr>
          <p:cNvSpPr/>
          <p:nvPr/>
        </p:nvSpPr>
        <p:spPr>
          <a:xfrm>
            <a:off x="3985137" y="228416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77E9092-8825-4841-9EEF-DDEBB8487E55}"/>
              </a:ext>
            </a:extLst>
          </p:cNvPr>
          <p:cNvSpPr/>
          <p:nvPr/>
        </p:nvSpPr>
        <p:spPr>
          <a:xfrm>
            <a:off x="3985137" y="209678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8697CA-3B45-449A-BEAF-4529CE7D57DA}"/>
              </a:ext>
            </a:extLst>
          </p:cNvPr>
          <p:cNvSpPr/>
          <p:nvPr/>
        </p:nvSpPr>
        <p:spPr>
          <a:xfrm>
            <a:off x="3984707" y="306988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D315852-DFDB-485E-B345-FBECC86B72B0}"/>
              </a:ext>
            </a:extLst>
          </p:cNvPr>
          <p:cNvSpPr/>
          <p:nvPr/>
        </p:nvSpPr>
        <p:spPr>
          <a:xfrm>
            <a:off x="3750139" y="2739807"/>
            <a:ext cx="1056412" cy="1236967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677" h="587229">
                <a:moveTo>
                  <a:pt x="855677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D65DAD-18A4-43B9-BB04-5EF58A6AA86F}"/>
              </a:ext>
            </a:extLst>
          </p:cNvPr>
          <p:cNvSpPr/>
          <p:nvPr/>
        </p:nvSpPr>
        <p:spPr>
          <a:xfrm>
            <a:off x="3984707" y="390243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0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3" grpId="0" animBg="1"/>
      <p:bldP spid="104" grpId="0" animBg="1"/>
      <p:bldP spid="105" grpId="0" animBg="1"/>
      <p:bldP spid="106" grpId="0"/>
      <p:bldP spid="107" grpId="0"/>
      <p:bldP spid="108" grpId="0" animBg="1"/>
      <p:bldP spid="109" grpId="0"/>
      <p:bldP spid="110" grpId="0"/>
      <p:bldP spid="111" grpId="0" animBg="1"/>
      <p:bldP spid="112" grpId="0"/>
      <p:bldP spid="113" grpId="0" animBg="1"/>
      <p:bldP spid="115" grpId="0" animBg="1"/>
      <p:bldP spid="116" grpId="0" animBg="1"/>
      <p:bldP spid="119" grpId="0" animBg="1"/>
      <p:bldP spid="121" grpId="0" animBg="1"/>
      <p:bldP spid="124" grpId="0" animBg="1"/>
      <p:bldP spid="125" grpId="0" animBg="1"/>
      <p:bldP spid="126" grpId="0"/>
      <p:bldP spid="127" grpId="0" animBg="1"/>
      <p:bldP spid="128" grpId="0" animBg="1"/>
      <p:bldP spid="131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252D4B5A-CCA7-4C6D-8C41-2C4BB3543677}"/>
              </a:ext>
            </a:extLst>
          </p:cNvPr>
          <p:cNvSpPr/>
          <p:nvPr/>
        </p:nvSpPr>
        <p:spPr>
          <a:xfrm>
            <a:off x="202247" y="154544"/>
            <a:ext cx="6119809" cy="373949"/>
          </a:xfrm>
          <a:custGeom>
            <a:avLst/>
            <a:gdLst>
              <a:gd name="connsiteX0" fmla="*/ 0 w 4732020"/>
              <a:gd name="connsiteY0" fmla="*/ 0 h 1164569"/>
              <a:gd name="connsiteX1" fmla="*/ 4732020 w 4732020"/>
              <a:gd name="connsiteY1" fmla="*/ 0 h 1164569"/>
              <a:gd name="connsiteX2" fmla="*/ 4732020 w 4732020"/>
              <a:gd name="connsiteY2" fmla="*/ 1164569 h 1164569"/>
              <a:gd name="connsiteX3" fmla="*/ 0 w 4732020"/>
              <a:gd name="connsiteY3" fmla="*/ 1164569 h 1164569"/>
              <a:gd name="connsiteX4" fmla="*/ 0 w 4732020"/>
              <a:gd name="connsiteY4" fmla="*/ 0 h 116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020" h="1164569">
                <a:moveTo>
                  <a:pt x="0" y="0"/>
                </a:moveTo>
                <a:lnTo>
                  <a:pt x="4732020" y="0"/>
                </a:lnTo>
                <a:lnTo>
                  <a:pt x="4732020" y="1164569"/>
                </a:lnTo>
                <a:lnTo>
                  <a:pt x="0" y="11645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>
                <a:solidFill>
                  <a:srgbClr val="000000">
                    <a:lumMod val="85000"/>
                    <a:lumOff val="15000"/>
                  </a:srgbClr>
                </a:solidFill>
                <a:latin typeface="Segoe UI Semibold"/>
              </a:rPr>
              <a:t>How Dapr is run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4A5107-ACBD-4C4F-B5BA-3264D06396BB}"/>
              </a:ext>
            </a:extLst>
          </p:cNvPr>
          <p:cNvGrpSpPr/>
          <p:nvPr/>
        </p:nvGrpSpPr>
        <p:grpSpPr>
          <a:xfrm>
            <a:off x="4962161" y="495295"/>
            <a:ext cx="3963042" cy="4436465"/>
            <a:chOff x="6616215" y="660393"/>
            <a:chExt cx="5284056" cy="5915286"/>
          </a:xfrm>
        </p:grpSpPr>
        <p:sp>
          <p:nvSpPr>
            <p:cNvPr id="76" name="Freeform: Shape 23">
              <a:extLst>
                <a:ext uri="{FF2B5EF4-FFF2-40B4-BE49-F238E27FC236}">
                  <a16:creationId xmlns:a16="http://schemas.microsoft.com/office/drawing/2014/main" id="{67F5D032-8A56-2249-8D98-AF3BC594B0F7}"/>
                </a:ext>
              </a:extLst>
            </p:cNvPr>
            <p:cNvSpPr/>
            <p:nvPr/>
          </p:nvSpPr>
          <p:spPr>
            <a:xfrm>
              <a:off x="6616215" y="660393"/>
              <a:ext cx="5284055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Kubernetes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1C04A0-E60F-5749-9867-8E48F5F9E604}"/>
                </a:ext>
              </a:extLst>
            </p:cNvPr>
            <p:cNvSpPr txBox="1"/>
            <p:nvPr/>
          </p:nvSpPr>
          <p:spPr>
            <a:xfrm>
              <a:off x="6616216" y="1018602"/>
              <a:ext cx="5284055" cy="5557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apiVersion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 apps/v1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kind: Deployment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name: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spec: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selector: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</a:t>
              </a:r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matchLabels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template: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annotations: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dapr.io/enabled: "true"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dapr.io/app-id: "my-go-app"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dapr.io/app-protocol: ”http"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dapr.io/app-port: ”5000”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…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236254-9146-4E70-BC07-D6B3C061E854}"/>
              </a:ext>
            </a:extLst>
          </p:cNvPr>
          <p:cNvGrpSpPr/>
          <p:nvPr/>
        </p:nvGrpSpPr>
        <p:grpSpPr>
          <a:xfrm>
            <a:off x="218796" y="685354"/>
            <a:ext cx="4009723" cy="4306809"/>
            <a:chOff x="6344547" y="820938"/>
            <a:chExt cx="5346297" cy="5742413"/>
          </a:xfrm>
        </p:grpSpPr>
        <p:sp>
          <p:nvSpPr>
            <p:cNvPr id="77" name="Freeform: Shape 23">
              <a:extLst>
                <a:ext uri="{FF2B5EF4-FFF2-40B4-BE49-F238E27FC236}">
                  <a16:creationId xmlns:a16="http://schemas.microsoft.com/office/drawing/2014/main" id="{C6E91DEF-8773-3F47-913B-AEB19913F02A}"/>
                </a:ext>
              </a:extLst>
            </p:cNvPr>
            <p:cNvSpPr/>
            <p:nvPr/>
          </p:nvSpPr>
          <p:spPr>
            <a:xfrm>
              <a:off x="6344547" y="820938"/>
              <a:ext cx="5056313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Standalone (self-hosted)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FDCC09F-6974-D14B-8B50-AE116A330CAB}"/>
                </a:ext>
              </a:extLst>
            </p:cNvPr>
            <p:cNvSpPr txBox="1"/>
            <p:nvPr/>
          </p:nvSpPr>
          <p:spPr>
            <a:xfrm>
              <a:off x="6344547" y="1188062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my-go-app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grpc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5000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go run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main.go</a:t>
              </a:r>
              <a:endParaRPr lang="en-US" sz="1324" b="1">
                <a:solidFill>
                  <a:srgbClr val="000000">
                    <a:lumMod val="85000"/>
                    <a:lumOff val="15000"/>
                  </a:srgbClr>
                </a:solidFill>
                <a:latin typeface="Courier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68DE36-6DB7-184A-B1A8-4A7E2406872C}"/>
                </a:ext>
              </a:extLst>
            </p:cNvPr>
            <p:cNvSpPr txBox="1"/>
            <p:nvPr/>
          </p:nvSpPr>
          <p:spPr>
            <a:xfrm>
              <a:off x="6344547" y="3142755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my-net-app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5001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dotnet run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9A78DF7-639B-6848-A9E0-EE496BF58553}"/>
                </a:ext>
              </a:extLst>
            </p:cNvPr>
            <p:cNvSpPr txBox="1"/>
            <p:nvPr/>
          </p:nvSpPr>
          <p:spPr>
            <a:xfrm>
              <a:off x="6344547" y="5081748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my-app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5002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./my-exe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110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>
            <a:extLst>
              <a:ext uri="{FF2B5EF4-FFF2-40B4-BE49-F238E27FC236}">
                <a16:creationId xmlns:a16="http://schemas.microsoft.com/office/drawing/2014/main" id="{BA8902BA-4B84-4B76-9294-FD41A353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326033" cy="524589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CB71C-DEC7-406A-95F3-9E9A99AD72E5}"/>
              </a:ext>
            </a:extLst>
          </p:cNvPr>
          <p:cNvSpPr/>
          <p:nvPr/>
        </p:nvSpPr>
        <p:spPr>
          <a:xfrm rot="17397533">
            <a:off x="2240756" y="4064563"/>
            <a:ext cx="257175" cy="192881"/>
          </a:xfrm>
          <a:prstGeom prst="roundRect">
            <a:avLst>
              <a:gd name="adj" fmla="val 4382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ep 7">
            <a:extLst>
              <a:ext uri="{FF2B5EF4-FFF2-40B4-BE49-F238E27FC236}">
                <a16:creationId xmlns:a16="http://schemas.microsoft.com/office/drawing/2014/main" id="{79E07A00-BC58-4FED-BF05-A7505E7BC443}"/>
              </a:ext>
            </a:extLst>
          </p:cNvPr>
          <p:cNvGrpSpPr/>
          <p:nvPr/>
        </p:nvGrpSpPr>
        <p:grpSpPr>
          <a:xfrm>
            <a:off x="2071389" y="1429794"/>
            <a:ext cx="482183" cy="595548"/>
            <a:chOff x="-1126579" y="1841078"/>
            <a:chExt cx="602358" cy="743978"/>
          </a:xfrm>
        </p:grpSpPr>
        <p:sp>
          <p:nvSpPr>
            <p:cNvPr id="4" name="Rechthoek 6">
              <a:extLst>
                <a:ext uri="{FF2B5EF4-FFF2-40B4-BE49-F238E27FC236}">
                  <a16:creationId xmlns:a16="http://schemas.microsoft.com/office/drawing/2014/main" id="{AA8AAAD4-EE71-4363-9876-FADDC114AE6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kstvak 5">
              <a:extLst>
                <a:ext uri="{FF2B5EF4-FFF2-40B4-BE49-F238E27FC236}">
                  <a16:creationId xmlns:a16="http://schemas.microsoft.com/office/drawing/2014/main" id="{D8A87B22-77BD-4904-B285-E3E4601FB6F3}"/>
                </a:ext>
              </a:extLst>
            </p:cNvPr>
            <p:cNvSpPr txBox="1"/>
            <p:nvPr/>
          </p:nvSpPr>
          <p:spPr>
            <a:xfrm>
              <a:off x="-1126579" y="1841078"/>
              <a:ext cx="60235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</a:t>
              </a:r>
            </a:p>
          </p:txBody>
        </p:sp>
      </p:grpSp>
      <p:grpSp>
        <p:nvGrpSpPr>
          <p:cNvPr id="6" name="Groep 8">
            <a:extLst>
              <a:ext uri="{FF2B5EF4-FFF2-40B4-BE49-F238E27FC236}">
                <a16:creationId xmlns:a16="http://schemas.microsoft.com/office/drawing/2014/main" id="{234B24A5-3113-4515-86E4-BEF246B3AF1B}"/>
              </a:ext>
            </a:extLst>
          </p:cNvPr>
          <p:cNvGrpSpPr/>
          <p:nvPr/>
        </p:nvGrpSpPr>
        <p:grpSpPr>
          <a:xfrm>
            <a:off x="2910992" y="1429794"/>
            <a:ext cx="466153" cy="595548"/>
            <a:chOff x="-1087229" y="1841078"/>
            <a:chExt cx="582333" cy="743978"/>
          </a:xfrm>
        </p:grpSpPr>
        <p:sp>
          <p:nvSpPr>
            <p:cNvPr id="7" name="Rechthoek 9">
              <a:extLst>
                <a:ext uri="{FF2B5EF4-FFF2-40B4-BE49-F238E27FC236}">
                  <a16:creationId xmlns:a16="http://schemas.microsoft.com/office/drawing/2014/main" id="{9AC958C6-C68A-4976-A501-304BDC8B06AC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kstvak 10">
              <a:extLst>
                <a:ext uri="{FF2B5EF4-FFF2-40B4-BE49-F238E27FC236}">
                  <a16:creationId xmlns:a16="http://schemas.microsoft.com/office/drawing/2014/main" id="{5B623559-9F35-4A48-8C28-2806B237D33A}"/>
                </a:ext>
              </a:extLst>
            </p:cNvPr>
            <p:cNvSpPr txBox="1"/>
            <p:nvPr/>
          </p:nvSpPr>
          <p:spPr>
            <a:xfrm>
              <a:off x="-1087229" y="1841078"/>
              <a:ext cx="582333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</a:t>
              </a:r>
            </a:p>
          </p:txBody>
        </p:sp>
      </p:grpSp>
      <p:grpSp>
        <p:nvGrpSpPr>
          <p:cNvPr id="9" name="Groep 11">
            <a:extLst>
              <a:ext uri="{FF2B5EF4-FFF2-40B4-BE49-F238E27FC236}">
                <a16:creationId xmlns:a16="http://schemas.microsoft.com/office/drawing/2014/main" id="{A083E452-4DDE-42A6-9419-52A7FD10D5AB}"/>
              </a:ext>
            </a:extLst>
          </p:cNvPr>
          <p:cNvGrpSpPr/>
          <p:nvPr/>
        </p:nvGrpSpPr>
        <p:grpSpPr>
          <a:xfrm>
            <a:off x="3745576" y="1429794"/>
            <a:ext cx="514243" cy="595548"/>
            <a:chOff x="-1087229" y="1841078"/>
            <a:chExt cx="642408" cy="743978"/>
          </a:xfrm>
        </p:grpSpPr>
        <p:sp>
          <p:nvSpPr>
            <p:cNvPr id="10" name="Rechthoek 12">
              <a:extLst>
                <a:ext uri="{FF2B5EF4-FFF2-40B4-BE49-F238E27FC236}">
                  <a16:creationId xmlns:a16="http://schemas.microsoft.com/office/drawing/2014/main" id="{D1889B6E-684C-4A50-A73B-7BFF0A56FBA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kstvak 13">
              <a:extLst>
                <a:ext uri="{FF2B5EF4-FFF2-40B4-BE49-F238E27FC236}">
                  <a16:creationId xmlns:a16="http://schemas.microsoft.com/office/drawing/2014/main" id="{B06AC2A9-775C-49B3-93EC-ED6F5AB554CB}"/>
                </a:ext>
              </a:extLst>
            </p:cNvPr>
            <p:cNvSpPr txBox="1"/>
            <p:nvPr/>
          </p:nvSpPr>
          <p:spPr>
            <a:xfrm>
              <a:off x="-1087229" y="1841078"/>
              <a:ext cx="64240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</a:t>
              </a:r>
            </a:p>
          </p:txBody>
        </p:sp>
      </p:grpSp>
      <p:grpSp>
        <p:nvGrpSpPr>
          <p:cNvPr id="12" name="Groep 15">
            <a:extLst>
              <a:ext uri="{FF2B5EF4-FFF2-40B4-BE49-F238E27FC236}">
                <a16:creationId xmlns:a16="http://schemas.microsoft.com/office/drawing/2014/main" id="{EB3A2AD6-21F0-4B53-A52D-3CC07305B677}"/>
              </a:ext>
            </a:extLst>
          </p:cNvPr>
          <p:cNvGrpSpPr/>
          <p:nvPr/>
        </p:nvGrpSpPr>
        <p:grpSpPr>
          <a:xfrm>
            <a:off x="4558837" y="1429794"/>
            <a:ext cx="498213" cy="595548"/>
            <a:chOff x="-1087229" y="1841078"/>
            <a:chExt cx="622382" cy="743978"/>
          </a:xfrm>
        </p:grpSpPr>
        <p:sp>
          <p:nvSpPr>
            <p:cNvPr id="13" name="Rechthoek 16">
              <a:extLst>
                <a:ext uri="{FF2B5EF4-FFF2-40B4-BE49-F238E27FC236}">
                  <a16:creationId xmlns:a16="http://schemas.microsoft.com/office/drawing/2014/main" id="{5E9DD760-19F0-4E28-9FFA-8B0B7DCD089A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kstvak 17">
              <a:extLst>
                <a:ext uri="{FF2B5EF4-FFF2-40B4-BE49-F238E27FC236}">
                  <a16:creationId xmlns:a16="http://schemas.microsoft.com/office/drawing/2014/main" id="{13122340-44BE-4439-A429-8D6823E1151A}"/>
                </a:ext>
              </a:extLst>
            </p:cNvPr>
            <p:cNvSpPr txBox="1"/>
            <p:nvPr/>
          </p:nvSpPr>
          <p:spPr>
            <a:xfrm>
              <a:off x="-1087229" y="1841078"/>
              <a:ext cx="622382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6" name="Rechthoek 2">
            <a:extLst>
              <a:ext uri="{FF2B5EF4-FFF2-40B4-BE49-F238E27FC236}">
                <a16:creationId xmlns:a16="http://schemas.microsoft.com/office/drawing/2014/main" id="{85B93A34-8477-4A04-B4B2-A0E2E2DFDB39}"/>
              </a:ext>
            </a:extLst>
          </p:cNvPr>
          <p:cNvSpPr/>
          <p:nvPr/>
        </p:nvSpPr>
        <p:spPr>
          <a:xfrm>
            <a:off x="0" y="3884822"/>
            <a:ext cx="6683828" cy="696065"/>
          </a:xfrm>
          <a:prstGeom prst="rect">
            <a:avLst/>
          </a:prstGeom>
          <a:solidFill>
            <a:srgbClr val="F8F8F8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7000"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Traffic control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73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/>
              <a:t>You are going to add Dapr to an existing app</a:t>
            </a:r>
          </a:p>
          <a:p>
            <a:endParaRPr lang="en-US"/>
          </a:p>
          <a:p>
            <a:r>
              <a:rPr lang="en-US"/>
              <a:t>Building blocks included in the workshop: </a:t>
            </a:r>
          </a:p>
          <a:p>
            <a:pPr lvl="1"/>
            <a:r>
              <a:rPr lang="en-US"/>
              <a:t>service invocation</a:t>
            </a:r>
          </a:p>
          <a:p>
            <a:pPr lvl="1"/>
            <a:r>
              <a:rPr lang="en-US"/>
              <a:t>pub/sub</a:t>
            </a:r>
          </a:p>
          <a:p>
            <a:pPr lvl="1"/>
            <a:r>
              <a:rPr lang="en-US"/>
              <a:t>state management</a:t>
            </a:r>
          </a:p>
          <a:p>
            <a:pPr lvl="1"/>
            <a:r>
              <a:rPr lang="en-US"/>
              <a:t>bindings </a:t>
            </a:r>
          </a:p>
          <a:p>
            <a:pPr lvl="1"/>
            <a:r>
              <a:rPr lang="en-US"/>
              <a:t>secrets management</a:t>
            </a:r>
          </a:p>
          <a:p>
            <a:pPr lvl="1"/>
            <a:endParaRPr lang="en-US"/>
          </a:p>
          <a:p>
            <a:r>
              <a:rPr lang="en-US"/>
              <a:t>Start with Traffic-control sample communicating over HTTP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830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 dirty="0"/>
              <a:t>2 ways of doing the workshop:</a:t>
            </a:r>
          </a:p>
          <a:p>
            <a:pPr lvl="1"/>
            <a:r>
              <a:rPr lang="en-US" dirty="0"/>
              <a:t>DIY : reach goals by studying the Dapr documentation and figuring out yourself how to use the Dapr building blocks</a:t>
            </a:r>
          </a:p>
          <a:p>
            <a:pPr lvl="1"/>
            <a:r>
              <a:rPr lang="en-US" dirty="0"/>
              <a:t>Step-by-step : follow the step-by-step instructions</a:t>
            </a:r>
          </a:p>
          <a:p>
            <a:pPr lvl="1"/>
            <a:endParaRPr lang="en-US" dirty="0"/>
          </a:p>
          <a:p>
            <a:r>
              <a:rPr lang="en-US" dirty="0"/>
              <a:t>Execute all assignments in order and don't skip any assignments!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https://github.com/adiazcan/DaprTrafficControl</a:t>
            </a:r>
            <a:r>
              <a:rPr lang="en-US" dirty="0"/>
              <a:t>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B7A475-3E77-4C47-A91C-A05D6DDBEDF2}"/>
              </a:ext>
            </a:extLst>
          </p:cNvPr>
          <p:cNvGrpSpPr/>
          <p:nvPr/>
        </p:nvGrpSpPr>
        <p:grpSpPr>
          <a:xfrm>
            <a:off x="6319702" y="3369846"/>
            <a:ext cx="746369" cy="746369"/>
            <a:chOff x="3685100" y="1407163"/>
            <a:chExt cx="1773800" cy="17737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FCCD76-CB27-45CA-A853-258DA2580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5100" y="1407163"/>
              <a:ext cx="1773800" cy="177379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C556A-6196-4EF6-822B-610BE905A2BB}"/>
                </a:ext>
              </a:extLst>
            </p:cNvPr>
            <p:cNvSpPr/>
            <p:nvPr/>
          </p:nvSpPr>
          <p:spPr>
            <a:xfrm>
              <a:off x="4152900" y="1897010"/>
              <a:ext cx="835819" cy="108003"/>
            </a:xfrm>
            <a:prstGeom prst="rect">
              <a:avLst/>
            </a:prstGeom>
            <a:solidFill>
              <a:srgbClr val="17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5AC0D38-FF41-4644-996E-DCA28FEA079C}"/>
                </a:ext>
              </a:extLst>
            </p:cNvPr>
            <p:cNvSpPr/>
            <p:nvPr/>
          </p:nvSpPr>
          <p:spPr>
            <a:xfrm>
              <a:off x="4083227" y="1966804"/>
              <a:ext cx="941901" cy="144379"/>
            </a:xfrm>
            <a:prstGeom prst="roundRect">
              <a:avLst>
                <a:gd name="adj" fmla="val 84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AFBCFB-9C11-47CD-AAA8-2641AB9EFA68}"/>
                </a:ext>
              </a:extLst>
            </p:cNvPr>
            <p:cNvSpPr/>
            <p:nvPr/>
          </p:nvSpPr>
          <p:spPr>
            <a:xfrm>
              <a:off x="4279280" y="1712120"/>
              <a:ext cx="549797" cy="292894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3924880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ECC042-0A99-4F6B-8902-68AEA080CCC3}"/>
              </a:ext>
            </a:extLst>
          </p:cNvPr>
          <p:cNvSpPr txBox="1">
            <a:spLocks/>
          </p:cNvSpPr>
          <p:nvPr/>
        </p:nvSpPr>
        <p:spPr>
          <a:xfrm>
            <a:off x="337681" y="2320721"/>
            <a:ext cx="2955811" cy="7072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591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182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199" marR="0" indent="-200017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30" marR="0" indent="-1809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897" marR="0" indent="-1682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37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290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43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996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4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Segoe UI Semilight" panose="020B0402040204020203" pitchFamily="34" charset="0"/>
              </a:rPr>
              <a:t>Thank you!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0F6721-AFA1-44F4-A3B0-9D3E2ABA2D96}"/>
              </a:ext>
            </a:extLst>
          </p:cNvPr>
          <p:cNvSpPr txBox="1"/>
          <p:nvPr/>
        </p:nvSpPr>
        <p:spPr>
          <a:xfrm>
            <a:off x="4200771" y="3195164"/>
            <a:ext cx="45624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eShopOnDapr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reference case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https://github.com/dotnet-architecture/eShopOnDapr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DEDF89-9EE0-44E9-8262-8C1F3733398D}"/>
              </a:ext>
            </a:extLst>
          </p:cNvPr>
          <p:cNvSpPr txBox="1">
            <a:spLocks/>
          </p:cNvSpPr>
          <p:nvPr/>
        </p:nvSpPr>
        <p:spPr>
          <a:xfrm>
            <a:off x="4257922" y="278174"/>
            <a:ext cx="2510044" cy="388012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Char char="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~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+mn-cs"/>
              </a:rPr>
              <a:t>Resources: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2451279-8DBB-448E-80A0-9EC64DF74407}"/>
              </a:ext>
            </a:extLst>
          </p:cNvPr>
          <p:cNvCxnSpPr>
            <a:cxnSpLocks/>
          </p:cNvCxnSpPr>
          <p:nvPr/>
        </p:nvCxnSpPr>
        <p:spPr>
          <a:xfrm>
            <a:off x="3747131" y="0"/>
            <a:ext cx="0" cy="5143500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9B90B9-BE20-8441-9AF8-2B38F7C92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87" y="918927"/>
            <a:ext cx="1427167" cy="18469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0B408F8-DAA9-41F2-837A-C74F96F38707}"/>
              </a:ext>
            </a:extLst>
          </p:cNvPr>
          <p:cNvSpPr txBox="1"/>
          <p:nvPr/>
        </p:nvSpPr>
        <p:spPr>
          <a:xfrm>
            <a:off x="4200771" y="2211832"/>
            <a:ext cx="307827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Free e-book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Dapr for .NET Developers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https://aka.ms/dapr-ebook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6220B-0DC0-46BE-A5E6-B4F8132C5664}"/>
              </a:ext>
            </a:extLst>
          </p:cNvPr>
          <p:cNvSpPr txBox="1"/>
          <p:nvPr/>
        </p:nvSpPr>
        <p:spPr>
          <a:xfrm>
            <a:off x="4200771" y="4029381"/>
            <a:ext cx="42835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Dapr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Traffic-control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sample app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https://github.com/adiazcan/DaprTrafficControl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689097-9E45-4B93-8018-2C70AE3A0D2B}"/>
              </a:ext>
            </a:extLst>
          </p:cNvPr>
          <p:cNvSpPr txBox="1"/>
          <p:nvPr/>
        </p:nvSpPr>
        <p:spPr>
          <a:xfrm>
            <a:off x="4200771" y="1165281"/>
            <a:ext cx="19688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things Dapr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https://dapr.io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https://docs.dapr.io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93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5056FD-6434-C34C-89F2-8C1BA52A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Agenda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6A9F56-3DC7-4447-899A-AA0F50BECDD9}"/>
              </a:ext>
            </a:extLst>
          </p:cNvPr>
          <p:cNvSpPr/>
          <p:nvPr/>
        </p:nvSpPr>
        <p:spPr>
          <a:xfrm>
            <a:off x="1126347" y="1581655"/>
            <a:ext cx="1980190" cy="1980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/>
              <a:t>Dapr 101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285C5E-DCD4-9A44-957F-9C29294A1B4C}"/>
              </a:ext>
            </a:extLst>
          </p:cNvPr>
          <p:cNvSpPr/>
          <p:nvPr/>
        </p:nvSpPr>
        <p:spPr>
          <a:xfrm>
            <a:off x="3577959" y="1581655"/>
            <a:ext cx="1980190" cy="19801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Sample apps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F12A9A-B165-FF49-897D-B0220876747F}"/>
              </a:ext>
            </a:extLst>
          </p:cNvPr>
          <p:cNvSpPr/>
          <p:nvPr/>
        </p:nvSpPr>
        <p:spPr>
          <a:xfrm>
            <a:off x="6029571" y="1581655"/>
            <a:ext cx="1980190" cy="1980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Hands</a:t>
            </a:r>
          </a:p>
          <a:p>
            <a:pPr algn="ctr"/>
            <a:r>
              <a:rPr lang="en-NL" sz="2800" dirty="0"/>
              <a:t>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1ADB8-422D-0641-8172-8CD01B68906F}"/>
              </a:ext>
            </a:extLst>
          </p:cNvPr>
          <p:cNvSpPr txBox="1"/>
          <p:nvPr/>
        </p:nvSpPr>
        <p:spPr>
          <a:xfrm>
            <a:off x="2298781" y="3996226"/>
            <a:ext cx="4546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i="1" dirty="0"/>
              <a:t>+ whatever questions &amp; discussions come up </a:t>
            </a:r>
            <a:r>
              <a:rPr lang="en-NL" sz="1600" dirty="0"/>
              <a:t>😀</a:t>
            </a:r>
          </a:p>
        </p:txBody>
      </p:sp>
    </p:spTree>
    <p:extLst>
      <p:ext uri="{BB962C8B-B14F-4D97-AF65-F5344CB8AC3E}">
        <p14:creationId xmlns:p14="http://schemas.microsoft.com/office/powerpoint/2010/main" val="398131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32A269-F952-4A03-831E-0C4A6E9D5794}"/>
              </a:ext>
            </a:extLst>
          </p:cNvPr>
          <p:cNvSpPr/>
          <p:nvPr/>
        </p:nvSpPr>
        <p:spPr>
          <a:xfrm>
            <a:off x="3267076" y="0"/>
            <a:ext cx="5876925" cy="5143500"/>
          </a:xfrm>
          <a:prstGeom prst="rect">
            <a:avLst/>
          </a:prstGeom>
          <a:solidFill>
            <a:srgbClr val="DDE7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4142CF-031C-4A88-AAE8-8E0846C21AEE}"/>
              </a:ext>
            </a:extLst>
          </p:cNvPr>
          <p:cNvSpPr txBox="1">
            <a:spLocks/>
          </p:cNvSpPr>
          <p:nvPr/>
        </p:nvSpPr>
        <p:spPr>
          <a:xfrm>
            <a:off x="445294" y="3660131"/>
            <a:ext cx="168354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https://</a:t>
            </a:r>
            <a:r>
              <a:rPr lang="en-US" sz="1050" err="1">
                <a:solidFill>
                  <a:srgbClr val="0078D4"/>
                </a:solidFill>
                <a:latin typeface="Segoe UI Semibold"/>
              </a:rPr>
              <a:t>dapr.io</a:t>
            </a: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08D6CE-55B7-4AE7-872E-81AF43DD76C0}"/>
              </a:ext>
            </a:extLst>
          </p:cNvPr>
          <p:cNvSpPr txBox="1">
            <a:spLocks/>
          </p:cNvSpPr>
          <p:nvPr/>
        </p:nvSpPr>
        <p:spPr>
          <a:xfrm>
            <a:off x="445294" y="2415779"/>
            <a:ext cx="230505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35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Distributed Application Runtime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EEF73B-30C0-4702-8393-EAD0199A9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381762" y="1130141"/>
            <a:ext cx="1475780" cy="114930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A1CE093-A244-47A5-859E-FB321A748F76}"/>
              </a:ext>
            </a:extLst>
          </p:cNvPr>
          <p:cNvSpPr txBox="1">
            <a:spLocks/>
          </p:cNvSpPr>
          <p:nvPr/>
        </p:nvSpPr>
        <p:spPr>
          <a:xfrm>
            <a:off x="445294" y="2944416"/>
            <a:ext cx="273877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Portable, event-driven, runtime for building distributed applications across cloud and edge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69F5FC-6A25-4E4D-88E1-4E632D6859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1659" b="373"/>
          <a:stretch/>
        </p:blipFill>
        <p:spPr>
          <a:xfrm>
            <a:off x="3593606" y="661665"/>
            <a:ext cx="5223866" cy="3820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76218E-A34E-452E-B8F3-8FB680CB0C3A}"/>
              </a:ext>
            </a:extLst>
          </p:cNvPr>
          <p:cNvSpPr txBox="1">
            <a:spLocks/>
          </p:cNvSpPr>
          <p:nvPr/>
        </p:nvSpPr>
        <p:spPr>
          <a:xfrm>
            <a:off x="445294" y="4013359"/>
            <a:ext cx="27387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Developers can focus on building apps and not on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222551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ounded Rectangle 5">
            <a:extLst>
              <a:ext uri="{FF2B5EF4-FFF2-40B4-BE49-F238E27FC236}">
                <a16:creationId xmlns:a16="http://schemas.microsoft.com/office/drawing/2014/main" id="{52112AAA-2E46-412E-B73B-2C066858C26F}"/>
              </a:ext>
            </a:extLst>
          </p:cNvPr>
          <p:cNvSpPr/>
          <p:nvPr/>
        </p:nvSpPr>
        <p:spPr bwMode="auto">
          <a:xfrm>
            <a:off x="436626" y="1294270"/>
            <a:ext cx="8270748" cy="160130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205740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Application code</a:t>
            </a:r>
          </a:p>
        </p:txBody>
      </p:sp>
      <p:grpSp>
        <p:nvGrpSpPr>
          <p:cNvPr id="322" name="!!Fork">
            <a:extLst>
              <a:ext uri="{FF2B5EF4-FFF2-40B4-BE49-F238E27FC236}">
                <a16:creationId xmlns:a16="http://schemas.microsoft.com/office/drawing/2014/main" id="{839F3AA3-898D-4562-924C-430C4721B034}"/>
              </a:ext>
            </a:extLst>
          </p:cNvPr>
          <p:cNvGrpSpPr/>
          <p:nvPr/>
        </p:nvGrpSpPr>
        <p:grpSpPr>
          <a:xfrm>
            <a:off x="3768924" y="2893692"/>
            <a:ext cx="1606153" cy="252412"/>
            <a:chOff x="5008563" y="3743325"/>
            <a:chExt cx="2141537" cy="336549"/>
          </a:xfrm>
        </p:grpSpPr>
        <p:sp>
          <p:nvSpPr>
            <p:cNvPr id="323" name="!!Botttom Fork">
              <a:extLst>
                <a:ext uri="{FF2B5EF4-FFF2-40B4-BE49-F238E27FC236}">
                  <a16:creationId xmlns:a16="http://schemas.microsoft.com/office/drawing/2014/main" id="{1752AFE6-846A-4ADA-B533-8A15D8F9556A}"/>
                </a:ext>
              </a:extLst>
            </p:cNvPr>
            <p:cNvSpPr/>
            <p:nvPr/>
          </p:nvSpPr>
          <p:spPr bwMode="auto">
            <a:xfrm>
              <a:off x="5008563" y="3930649"/>
              <a:ext cx="2141537" cy="149225"/>
            </a:xfrm>
            <a:custGeom>
              <a:avLst/>
              <a:gdLst>
                <a:gd name="connsiteX0" fmla="*/ 0 w 2222499"/>
                <a:gd name="connsiteY0" fmla="*/ 0 h 128270"/>
                <a:gd name="connsiteX1" fmla="*/ 2222499 w 2222499"/>
                <a:gd name="connsiteY1" fmla="*/ 0 h 128270"/>
                <a:gd name="connsiteX2" fmla="*/ 2222499 w 2222499"/>
                <a:gd name="connsiteY2" fmla="*/ 128270 h 128270"/>
                <a:gd name="connsiteX3" fmla="*/ 0 w 2222499"/>
                <a:gd name="connsiteY3" fmla="*/ 128270 h 128270"/>
                <a:gd name="connsiteX4" fmla="*/ 0 w 2222499"/>
                <a:gd name="connsiteY4" fmla="*/ 0 h 128270"/>
                <a:gd name="connsiteX0" fmla="*/ 0 w 2222499"/>
                <a:gd name="connsiteY0" fmla="*/ 128270 h 219710"/>
                <a:gd name="connsiteX1" fmla="*/ 0 w 2222499"/>
                <a:gd name="connsiteY1" fmla="*/ 0 h 219710"/>
                <a:gd name="connsiteX2" fmla="*/ 2222499 w 2222499"/>
                <a:gd name="connsiteY2" fmla="*/ 0 h 219710"/>
                <a:gd name="connsiteX3" fmla="*/ 2222499 w 2222499"/>
                <a:gd name="connsiteY3" fmla="*/ 128270 h 219710"/>
                <a:gd name="connsiteX4" fmla="*/ 91440 w 2222499"/>
                <a:gd name="connsiteY4" fmla="*/ 219710 h 219710"/>
                <a:gd name="connsiteX0" fmla="*/ 0 w 2222499"/>
                <a:gd name="connsiteY0" fmla="*/ 128270 h 721360"/>
                <a:gd name="connsiteX1" fmla="*/ 0 w 2222499"/>
                <a:gd name="connsiteY1" fmla="*/ 0 h 721360"/>
                <a:gd name="connsiteX2" fmla="*/ 2222499 w 2222499"/>
                <a:gd name="connsiteY2" fmla="*/ 0 h 721360"/>
                <a:gd name="connsiteX3" fmla="*/ 2222499 w 2222499"/>
                <a:gd name="connsiteY3" fmla="*/ 128270 h 721360"/>
                <a:gd name="connsiteX4" fmla="*/ 1821815 w 2222499"/>
                <a:gd name="connsiteY4" fmla="*/ 721360 h 721360"/>
                <a:gd name="connsiteX0" fmla="*/ 0 w 2222499"/>
                <a:gd name="connsiteY0" fmla="*/ 128270 h 359410"/>
                <a:gd name="connsiteX1" fmla="*/ 0 w 2222499"/>
                <a:gd name="connsiteY1" fmla="*/ 0 h 359410"/>
                <a:gd name="connsiteX2" fmla="*/ 2222499 w 2222499"/>
                <a:gd name="connsiteY2" fmla="*/ 0 h 359410"/>
                <a:gd name="connsiteX3" fmla="*/ 2222499 w 2222499"/>
                <a:gd name="connsiteY3" fmla="*/ 128270 h 359410"/>
                <a:gd name="connsiteX4" fmla="*/ 1139190 w 2222499"/>
                <a:gd name="connsiteY4" fmla="*/ 359410 h 359410"/>
                <a:gd name="connsiteX0" fmla="*/ 0 w 2222499"/>
                <a:gd name="connsiteY0" fmla="*/ 128270 h 128270"/>
                <a:gd name="connsiteX1" fmla="*/ 0 w 2222499"/>
                <a:gd name="connsiteY1" fmla="*/ 0 h 128270"/>
                <a:gd name="connsiteX2" fmla="*/ 2222499 w 2222499"/>
                <a:gd name="connsiteY2" fmla="*/ 0 h 128270"/>
                <a:gd name="connsiteX3" fmla="*/ 2222499 w 2222499"/>
                <a:gd name="connsiteY3" fmla="*/ 128270 h 12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2499" h="128270">
                  <a:moveTo>
                    <a:pt x="0" y="128270"/>
                  </a:moveTo>
                  <a:lnTo>
                    <a:pt x="0" y="0"/>
                  </a:lnTo>
                  <a:lnTo>
                    <a:pt x="2222499" y="0"/>
                  </a:lnTo>
                  <a:lnTo>
                    <a:pt x="2222499" y="128270"/>
                  </a:lnTo>
                </a:path>
              </a:pathLst>
            </a:custGeom>
            <a:noFill/>
            <a:ln w="1905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24" name="!!Top Fork">
              <a:extLst>
                <a:ext uri="{FF2B5EF4-FFF2-40B4-BE49-F238E27FC236}">
                  <a16:creationId xmlns:a16="http://schemas.microsoft.com/office/drawing/2014/main" id="{F981EEF9-E92C-4A3E-9B2D-FDF4EAF87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9651" y="3743325"/>
              <a:ext cx="1" cy="196851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325" name="Rectangle 324">
            <a:extLst>
              <a:ext uri="{FF2B5EF4-FFF2-40B4-BE49-F238E27FC236}">
                <a16:creationId xmlns:a16="http://schemas.microsoft.com/office/drawing/2014/main" id="{C2376D66-BC9F-4F4F-AD67-E2CFF0F2A66A}"/>
              </a:ext>
            </a:extLst>
          </p:cNvPr>
          <p:cNvSpPr/>
          <p:nvPr/>
        </p:nvSpPr>
        <p:spPr bwMode="auto">
          <a:xfrm>
            <a:off x="436627" y="3287904"/>
            <a:ext cx="8268461" cy="15775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26" name="Graphic 325">
            <a:extLst>
              <a:ext uri="{FF2B5EF4-FFF2-40B4-BE49-F238E27FC236}">
                <a16:creationId xmlns:a16="http://schemas.microsoft.com/office/drawing/2014/main" id="{5693097C-09B5-4C2D-987A-1BF62B1DC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741227" y="3805572"/>
            <a:ext cx="799011" cy="622253"/>
          </a:xfrm>
          <a:prstGeom prst="rect">
            <a:avLst/>
          </a:prstGeom>
        </p:spPr>
      </p:pic>
      <p:grpSp>
        <p:nvGrpSpPr>
          <p:cNvPr id="327" name="Group 326">
            <a:extLst>
              <a:ext uri="{FF2B5EF4-FFF2-40B4-BE49-F238E27FC236}">
                <a16:creationId xmlns:a16="http://schemas.microsoft.com/office/drawing/2014/main" id="{53A1204E-3AC0-4E23-9F0C-50740F3DD8AA}"/>
              </a:ext>
            </a:extLst>
          </p:cNvPr>
          <p:cNvGrpSpPr/>
          <p:nvPr/>
        </p:nvGrpSpPr>
        <p:grpSpPr>
          <a:xfrm>
            <a:off x="3226997" y="3140732"/>
            <a:ext cx="2823822" cy="283625"/>
            <a:chOff x="5123845" y="4079063"/>
            <a:chExt cx="3765096" cy="378166"/>
          </a:xfrm>
        </p:grpSpPr>
        <p:sp>
          <p:nvSpPr>
            <p:cNvPr id="328" name="Rounded Rectangle 5">
              <a:extLst>
                <a:ext uri="{FF2B5EF4-FFF2-40B4-BE49-F238E27FC236}">
                  <a16:creationId xmlns:a16="http://schemas.microsoft.com/office/drawing/2014/main" id="{DD421D57-A249-44A4-9F96-10F20B0407F8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HTTP API</a:t>
              </a:r>
            </a:p>
          </p:txBody>
        </p:sp>
        <p:sp>
          <p:nvSpPr>
            <p:cNvPr id="329" name="Rounded Rectangle 5">
              <a:extLst>
                <a:ext uri="{FF2B5EF4-FFF2-40B4-BE49-F238E27FC236}">
                  <a16:creationId xmlns:a16="http://schemas.microsoft.com/office/drawing/2014/main" id="{9E235D90-3EDD-4815-B6C0-2F88E9F0B8F4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gRPC API</a:t>
              </a:r>
            </a:p>
          </p:txBody>
        </p: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9C5104C6-BD83-4098-AEB1-2287B0BAF2A9}"/>
              </a:ext>
            </a:extLst>
          </p:cNvPr>
          <p:cNvSpPr txBox="1"/>
          <p:nvPr/>
        </p:nvSpPr>
        <p:spPr>
          <a:xfrm>
            <a:off x="1074368" y="1770468"/>
            <a:ext cx="699526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Semibold"/>
                <a:ea typeface="Segoe UI Symbol"/>
                <a:cs typeface="+mn-cs"/>
              </a:rPr>
              <a:t>Microservices written in</a:t>
            </a:r>
          </a:p>
        </p:txBody>
      </p:sp>
      <p:cxnSp>
        <p:nvCxnSpPr>
          <p:cNvPr id="331" name="!!Left Line">
            <a:extLst>
              <a:ext uri="{FF2B5EF4-FFF2-40B4-BE49-F238E27FC236}">
                <a16:creationId xmlns:a16="http://schemas.microsoft.com/office/drawing/2014/main" id="{E505F919-C240-4D62-B014-A48E38E46516}"/>
              </a:ext>
            </a:extLst>
          </p:cNvPr>
          <p:cNvCxnSpPr>
            <a:cxnSpLocks/>
          </p:cNvCxnSpPr>
          <p:nvPr/>
        </p:nvCxnSpPr>
        <p:spPr>
          <a:xfrm>
            <a:off x="803672" y="1843583"/>
            <a:ext cx="3045363" cy="7165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332" name="!!Right Line">
            <a:extLst>
              <a:ext uri="{FF2B5EF4-FFF2-40B4-BE49-F238E27FC236}">
                <a16:creationId xmlns:a16="http://schemas.microsoft.com/office/drawing/2014/main" id="{DCC1370A-B142-448E-B288-5C6DB6CF4C8E}"/>
              </a:ext>
            </a:extLst>
          </p:cNvPr>
          <p:cNvCxnSpPr>
            <a:cxnSpLocks/>
          </p:cNvCxnSpPr>
          <p:nvPr/>
        </p:nvCxnSpPr>
        <p:spPr>
          <a:xfrm>
            <a:off x="5260182" y="1843583"/>
            <a:ext cx="3080147" cy="0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1BAD7154-A814-41F4-8EF5-B64445373354}"/>
              </a:ext>
            </a:extLst>
          </p:cNvPr>
          <p:cNvGrpSpPr/>
          <p:nvPr/>
        </p:nvGrpSpPr>
        <p:grpSpPr>
          <a:xfrm>
            <a:off x="4395562" y="1116148"/>
            <a:ext cx="350588" cy="350588"/>
            <a:chOff x="-580524" y="949870"/>
            <a:chExt cx="467451" cy="467451"/>
          </a:xfrm>
        </p:grpSpPr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3FBF2E79-097D-4E7C-838D-04BA392D13E9}"/>
                </a:ext>
              </a:extLst>
            </p:cNvPr>
            <p:cNvSpPr/>
            <p:nvPr/>
          </p:nvSpPr>
          <p:spPr bwMode="auto">
            <a:xfrm>
              <a:off x="-580524" y="949870"/>
              <a:ext cx="467451" cy="467451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grpSp>
          <p:nvGrpSpPr>
            <p:cNvPr id="335" name="app development" descr="application development">
              <a:extLst>
                <a:ext uri="{FF2B5EF4-FFF2-40B4-BE49-F238E27FC236}">
                  <a16:creationId xmlns:a16="http://schemas.microsoft.com/office/drawing/2014/main" id="{886ACA01-D4C6-4238-B7B8-C1123FA10C2D}"/>
                </a:ext>
              </a:extLst>
            </p:cNvPr>
            <p:cNvGrpSpPr/>
            <p:nvPr/>
          </p:nvGrpSpPr>
          <p:grpSpPr>
            <a:xfrm>
              <a:off x="-526584" y="1075184"/>
              <a:ext cx="359570" cy="216822"/>
              <a:chOff x="1619314" y="4920550"/>
              <a:chExt cx="500421" cy="301755"/>
            </a:xfrm>
          </p:grpSpPr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4A2EA90-6209-499B-ADCE-C08A7675094A}"/>
                  </a:ext>
                </a:extLst>
              </p:cNvPr>
              <p:cNvSpPr/>
              <p:nvPr/>
            </p:nvSpPr>
            <p:spPr>
              <a:xfrm>
                <a:off x="1974276" y="4920997"/>
                <a:ext cx="145459" cy="301308"/>
              </a:xfrm>
              <a:custGeom>
                <a:avLst/>
                <a:gdLst>
                  <a:gd name="connsiteX0" fmla="*/ 22237 w 145458"/>
                  <a:gd name="connsiteY0" fmla="*/ 300372 h 301307"/>
                  <a:gd name="connsiteX1" fmla="*/ 2089 w 145458"/>
                  <a:gd name="connsiteY1" fmla="*/ 283378 h 301307"/>
                  <a:gd name="connsiteX2" fmla="*/ 111941 w 145458"/>
                  <a:gd name="connsiteY2" fmla="*/ 153201 h 301307"/>
                  <a:gd name="connsiteX3" fmla="*/ 5505 w 145458"/>
                  <a:gd name="connsiteY3" fmla="*/ 18383 h 301307"/>
                  <a:gd name="connsiteX4" fmla="*/ 26092 w 145458"/>
                  <a:gd name="connsiteY4" fmla="*/ 2089 h 301307"/>
                  <a:gd name="connsiteX5" fmla="*/ 145843 w 145458"/>
                  <a:gd name="connsiteY5" fmla="*/ 153727 h 301307"/>
                  <a:gd name="connsiteX6" fmla="*/ 22237 w 145458"/>
                  <a:gd name="connsiteY6" fmla="*/ 300372 h 301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458" h="301307">
                    <a:moveTo>
                      <a:pt x="22237" y="300372"/>
                    </a:moveTo>
                    <a:lnTo>
                      <a:pt x="2089" y="283378"/>
                    </a:lnTo>
                    <a:lnTo>
                      <a:pt x="111941" y="153201"/>
                    </a:lnTo>
                    <a:lnTo>
                      <a:pt x="5505" y="18383"/>
                    </a:lnTo>
                    <a:lnTo>
                      <a:pt x="26092" y="2089"/>
                    </a:lnTo>
                    <a:lnTo>
                      <a:pt x="145843" y="153727"/>
                    </a:lnTo>
                    <a:lnTo>
                      <a:pt x="22237" y="300372"/>
                    </a:lnTo>
                    <a:close/>
                  </a:path>
                </a:pathLst>
              </a:custGeom>
              <a:solidFill>
                <a:srgbClr val="0078D4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93B0AE22-8310-46D2-AFAC-770D70712990}"/>
                  </a:ext>
                </a:extLst>
              </p:cNvPr>
              <p:cNvSpPr/>
              <p:nvPr/>
            </p:nvSpPr>
            <p:spPr>
              <a:xfrm>
                <a:off x="1619314" y="4920550"/>
                <a:ext cx="145459" cy="301308"/>
              </a:xfrm>
              <a:custGeom>
                <a:avLst/>
                <a:gdLst>
                  <a:gd name="connsiteX0" fmla="*/ 121840 w 145458"/>
                  <a:gd name="connsiteY0" fmla="*/ 300285 h 301307"/>
                  <a:gd name="connsiteX1" fmla="*/ 2089 w 145458"/>
                  <a:gd name="connsiteY1" fmla="*/ 148734 h 301307"/>
                  <a:gd name="connsiteX2" fmla="*/ 125782 w 145458"/>
                  <a:gd name="connsiteY2" fmla="*/ 2089 h 301307"/>
                  <a:gd name="connsiteX3" fmla="*/ 145843 w 145458"/>
                  <a:gd name="connsiteY3" fmla="*/ 18996 h 301307"/>
                  <a:gd name="connsiteX4" fmla="*/ 35991 w 145458"/>
                  <a:gd name="connsiteY4" fmla="*/ 149260 h 301307"/>
                  <a:gd name="connsiteX5" fmla="*/ 142427 w 145458"/>
                  <a:gd name="connsiteY5" fmla="*/ 283991 h 301307"/>
                  <a:gd name="connsiteX6" fmla="*/ 121840 w 145458"/>
                  <a:gd name="connsiteY6" fmla="*/ 300285 h 301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458" h="301307">
                    <a:moveTo>
                      <a:pt x="121840" y="300285"/>
                    </a:moveTo>
                    <a:lnTo>
                      <a:pt x="2089" y="148734"/>
                    </a:lnTo>
                    <a:lnTo>
                      <a:pt x="125782" y="2089"/>
                    </a:lnTo>
                    <a:lnTo>
                      <a:pt x="145843" y="18996"/>
                    </a:lnTo>
                    <a:lnTo>
                      <a:pt x="35991" y="149260"/>
                    </a:lnTo>
                    <a:lnTo>
                      <a:pt x="142427" y="283991"/>
                    </a:lnTo>
                    <a:lnTo>
                      <a:pt x="121840" y="300285"/>
                    </a:lnTo>
                    <a:close/>
                  </a:path>
                </a:pathLst>
              </a:custGeom>
              <a:solidFill>
                <a:srgbClr val="0078D4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69DF585-0791-4E0C-B8D3-3D2EB3868AF3}"/>
                  </a:ext>
                </a:extLst>
              </p:cNvPr>
              <p:cNvSpPr/>
              <p:nvPr/>
            </p:nvSpPr>
            <p:spPr>
              <a:xfrm>
                <a:off x="1823511" y="5026804"/>
                <a:ext cx="93509" cy="93509"/>
              </a:xfrm>
              <a:custGeom>
                <a:avLst/>
                <a:gdLst>
                  <a:gd name="connsiteX0" fmla="*/ 48693 w 93509"/>
                  <a:gd name="connsiteY0" fmla="*/ 95297 h 93509"/>
                  <a:gd name="connsiteX1" fmla="*/ 95297 w 93509"/>
                  <a:gd name="connsiteY1" fmla="*/ 48693 h 93509"/>
                  <a:gd name="connsiteX2" fmla="*/ 48693 w 93509"/>
                  <a:gd name="connsiteY2" fmla="*/ 2089 h 93509"/>
                  <a:gd name="connsiteX3" fmla="*/ 2089 w 93509"/>
                  <a:gd name="connsiteY3" fmla="*/ 48693 h 93509"/>
                  <a:gd name="connsiteX4" fmla="*/ 48693 w 93509"/>
                  <a:gd name="connsiteY4" fmla="*/ 95297 h 93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09" h="93509">
                    <a:moveTo>
                      <a:pt x="48693" y="95297"/>
                    </a:moveTo>
                    <a:cubicBezTo>
                      <a:pt x="74432" y="95297"/>
                      <a:pt x="95297" y="74431"/>
                      <a:pt x="95297" y="48693"/>
                    </a:cubicBezTo>
                    <a:cubicBezTo>
                      <a:pt x="95297" y="22954"/>
                      <a:pt x="74432" y="2089"/>
                      <a:pt x="48693" y="2089"/>
                    </a:cubicBezTo>
                    <a:cubicBezTo>
                      <a:pt x="22954" y="2089"/>
                      <a:pt x="2089" y="22954"/>
                      <a:pt x="2089" y="48693"/>
                    </a:cubicBezTo>
                    <a:cubicBezTo>
                      <a:pt x="2089" y="74431"/>
                      <a:pt x="22954" y="95297"/>
                      <a:pt x="48693" y="95297"/>
                    </a:cubicBezTo>
                    <a:close/>
                  </a:path>
                </a:pathLst>
              </a:custGeom>
              <a:solidFill>
                <a:srgbClr val="50E6FF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32B75C21-DF75-4603-B13E-CB1EC5AC62C9}"/>
                  </a:ext>
                </a:extLst>
              </p:cNvPr>
              <p:cNvSpPr/>
              <p:nvPr/>
            </p:nvSpPr>
            <p:spPr>
              <a:xfrm>
                <a:off x="1746245" y="4950259"/>
                <a:ext cx="249358" cy="244163"/>
              </a:xfrm>
              <a:custGeom>
                <a:avLst/>
                <a:gdLst>
                  <a:gd name="connsiteX0" fmla="*/ 245797 w 249358"/>
                  <a:gd name="connsiteY0" fmla="*/ 108787 h 244163"/>
                  <a:gd name="connsiteX1" fmla="*/ 210581 w 249358"/>
                  <a:gd name="connsiteY1" fmla="*/ 104670 h 244163"/>
                  <a:gd name="connsiteX2" fmla="*/ 209530 w 249358"/>
                  <a:gd name="connsiteY2" fmla="*/ 101079 h 244163"/>
                  <a:gd name="connsiteX3" fmla="*/ 201207 w 249358"/>
                  <a:gd name="connsiteY3" fmla="*/ 81631 h 244163"/>
                  <a:gd name="connsiteX4" fmla="*/ 199280 w 249358"/>
                  <a:gd name="connsiteY4" fmla="*/ 78302 h 244163"/>
                  <a:gd name="connsiteX5" fmla="*/ 218114 w 249358"/>
                  <a:gd name="connsiteY5" fmla="*/ 54562 h 244163"/>
                  <a:gd name="connsiteX6" fmla="*/ 218377 w 249358"/>
                  <a:gd name="connsiteY6" fmla="*/ 48868 h 244163"/>
                  <a:gd name="connsiteX7" fmla="*/ 200156 w 249358"/>
                  <a:gd name="connsiteY7" fmla="*/ 30647 h 244163"/>
                  <a:gd name="connsiteX8" fmla="*/ 194462 w 249358"/>
                  <a:gd name="connsiteY8" fmla="*/ 30909 h 244163"/>
                  <a:gd name="connsiteX9" fmla="*/ 170109 w 249358"/>
                  <a:gd name="connsiteY9" fmla="*/ 50182 h 244163"/>
                  <a:gd name="connsiteX10" fmla="*/ 166868 w 249358"/>
                  <a:gd name="connsiteY10" fmla="*/ 48430 h 244163"/>
                  <a:gd name="connsiteX11" fmla="*/ 147945 w 249358"/>
                  <a:gd name="connsiteY11" fmla="*/ 41159 h 244163"/>
                  <a:gd name="connsiteX12" fmla="*/ 144179 w 249358"/>
                  <a:gd name="connsiteY12" fmla="*/ 40195 h 244163"/>
                  <a:gd name="connsiteX13" fmla="*/ 140237 w 249358"/>
                  <a:gd name="connsiteY13" fmla="*/ 6293 h 244163"/>
                  <a:gd name="connsiteX14" fmla="*/ 136382 w 249358"/>
                  <a:gd name="connsiteY14" fmla="*/ 2089 h 244163"/>
                  <a:gd name="connsiteX15" fmla="*/ 110627 w 249358"/>
                  <a:gd name="connsiteY15" fmla="*/ 2089 h 244163"/>
                  <a:gd name="connsiteX16" fmla="*/ 106773 w 249358"/>
                  <a:gd name="connsiteY16" fmla="*/ 6293 h 244163"/>
                  <a:gd name="connsiteX17" fmla="*/ 102656 w 249358"/>
                  <a:gd name="connsiteY17" fmla="*/ 41422 h 244163"/>
                  <a:gd name="connsiteX18" fmla="*/ 99239 w 249358"/>
                  <a:gd name="connsiteY18" fmla="*/ 42561 h 244163"/>
                  <a:gd name="connsiteX19" fmla="*/ 81544 w 249358"/>
                  <a:gd name="connsiteY19" fmla="*/ 50707 h 244163"/>
                  <a:gd name="connsiteX20" fmla="*/ 78215 w 249358"/>
                  <a:gd name="connsiteY20" fmla="*/ 52722 h 244163"/>
                  <a:gd name="connsiteX21" fmla="*/ 52022 w 249358"/>
                  <a:gd name="connsiteY21" fmla="*/ 32049 h 244163"/>
                  <a:gd name="connsiteX22" fmla="*/ 46328 w 249358"/>
                  <a:gd name="connsiteY22" fmla="*/ 31786 h 244163"/>
                  <a:gd name="connsiteX23" fmla="*/ 28107 w 249358"/>
                  <a:gd name="connsiteY23" fmla="*/ 50006 h 244163"/>
                  <a:gd name="connsiteX24" fmla="*/ 28369 w 249358"/>
                  <a:gd name="connsiteY24" fmla="*/ 55701 h 244163"/>
                  <a:gd name="connsiteX25" fmla="*/ 50007 w 249358"/>
                  <a:gd name="connsiteY25" fmla="*/ 83120 h 244163"/>
                  <a:gd name="connsiteX26" fmla="*/ 48430 w 249358"/>
                  <a:gd name="connsiteY26" fmla="*/ 86361 h 244163"/>
                  <a:gd name="connsiteX27" fmla="*/ 42561 w 249358"/>
                  <a:gd name="connsiteY27" fmla="*/ 101254 h 244163"/>
                  <a:gd name="connsiteX28" fmla="*/ 41510 w 249358"/>
                  <a:gd name="connsiteY28" fmla="*/ 104845 h 244163"/>
                  <a:gd name="connsiteX29" fmla="*/ 6294 w 249358"/>
                  <a:gd name="connsiteY29" fmla="*/ 108963 h 244163"/>
                  <a:gd name="connsiteX30" fmla="*/ 2089 w 249358"/>
                  <a:gd name="connsiteY30" fmla="*/ 112817 h 244163"/>
                  <a:gd name="connsiteX31" fmla="*/ 2089 w 249358"/>
                  <a:gd name="connsiteY31" fmla="*/ 138572 h 244163"/>
                  <a:gd name="connsiteX32" fmla="*/ 6294 w 249358"/>
                  <a:gd name="connsiteY32" fmla="*/ 142426 h 244163"/>
                  <a:gd name="connsiteX33" fmla="*/ 41597 w 249358"/>
                  <a:gd name="connsiteY33" fmla="*/ 146544 h 244163"/>
                  <a:gd name="connsiteX34" fmla="*/ 42648 w 249358"/>
                  <a:gd name="connsiteY34" fmla="*/ 150135 h 244163"/>
                  <a:gd name="connsiteX35" fmla="*/ 48518 w 249358"/>
                  <a:gd name="connsiteY35" fmla="*/ 164765 h 244163"/>
                  <a:gd name="connsiteX36" fmla="*/ 50182 w 249358"/>
                  <a:gd name="connsiteY36" fmla="*/ 168006 h 244163"/>
                  <a:gd name="connsiteX37" fmla="*/ 28369 w 249358"/>
                  <a:gd name="connsiteY37" fmla="*/ 195600 h 244163"/>
                  <a:gd name="connsiteX38" fmla="*/ 28107 w 249358"/>
                  <a:gd name="connsiteY38" fmla="*/ 201295 h 244163"/>
                  <a:gd name="connsiteX39" fmla="*/ 46328 w 249358"/>
                  <a:gd name="connsiteY39" fmla="*/ 219516 h 244163"/>
                  <a:gd name="connsiteX40" fmla="*/ 52022 w 249358"/>
                  <a:gd name="connsiteY40" fmla="*/ 219253 h 244163"/>
                  <a:gd name="connsiteX41" fmla="*/ 78565 w 249358"/>
                  <a:gd name="connsiteY41" fmla="*/ 198229 h 244163"/>
                  <a:gd name="connsiteX42" fmla="*/ 81894 w 249358"/>
                  <a:gd name="connsiteY42" fmla="*/ 200244 h 244163"/>
                  <a:gd name="connsiteX43" fmla="*/ 98888 w 249358"/>
                  <a:gd name="connsiteY43" fmla="*/ 207952 h 244163"/>
                  <a:gd name="connsiteX44" fmla="*/ 102305 w 249358"/>
                  <a:gd name="connsiteY44" fmla="*/ 209091 h 244163"/>
                  <a:gd name="connsiteX45" fmla="*/ 106247 w 249358"/>
                  <a:gd name="connsiteY45" fmla="*/ 242818 h 244163"/>
                  <a:gd name="connsiteX46" fmla="*/ 110102 w 249358"/>
                  <a:gd name="connsiteY46" fmla="*/ 247023 h 244163"/>
                  <a:gd name="connsiteX47" fmla="*/ 135857 w 249358"/>
                  <a:gd name="connsiteY47" fmla="*/ 247023 h 244163"/>
                  <a:gd name="connsiteX48" fmla="*/ 139711 w 249358"/>
                  <a:gd name="connsiteY48" fmla="*/ 242818 h 244163"/>
                  <a:gd name="connsiteX49" fmla="*/ 143478 w 249358"/>
                  <a:gd name="connsiteY49" fmla="*/ 210581 h 244163"/>
                  <a:gd name="connsiteX50" fmla="*/ 147245 w 249358"/>
                  <a:gd name="connsiteY50" fmla="*/ 209617 h 244163"/>
                  <a:gd name="connsiteX51" fmla="*/ 166167 w 249358"/>
                  <a:gd name="connsiteY51" fmla="*/ 202433 h 244163"/>
                  <a:gd name="connsiteX52" fmla="*/ 169408 w 249358"/>
                  <a:gd name="connsiteY52" fmla="*/ 200769 h 244163"/>
                  <a:gd name="connsiteX53" fmla="*/ 193411 w 249358"/>
                  <a:gd name="connsiteY53" fmla="*/ 219779 h 244163"/>
                  <a:gd name="connsiteX54" fmla="*/ 199105 w 249358"/>
                  <a:gd name="connsiteY54" fmla="*/ 220042 h 244163"/>
                  <a:gd name="connsiteX55" fmla="*/ 217326 w 249358"/>
                  <a:gd name="connsiteY55" fmla="*/ 201820 h 244163"/>
                  <a:gd name="connsiteX56" fmla="*/ 217063 w 249358"/>
                  <a:gd name="connsiteY56" fmla="*/ 196126 h 244163"/>
                  <a:gd name="connsiteX57" fmla="*/ 198755 w 249358"/>
                  <a:gd name="connsiteY57" fmla="*/ 172999 h 244163"/>
                  <a:gd name="connsiteX58" fmla="*/ 200769 w 249358"/>
                  <a:gd name="connsiteY58" fmla="*/ 169670 h 244163"/>
                  <a:gd name="connsiteX59" fmla="*/ 209355 w 249358"/>
                  <a:gd name="connsiteY59" fmla="*/ 150135 h 244163"/>
                  <a:gd name="connsiteX60" fmla="*/ 210405 w 249358"/>
                  <a:gd name="connsiteY60" fmla="*/ 146544 h 244163"/>
                  <a:gd name="connsiteX61" fmla="*/ 245797 w 249358"/>
                  <a:gd name="connsiteY61" fmla="*/ 142426 h 244163"/>
                  <a:gd name="connsiteX62" fmla="*/ 250001 w 249358"/>
                  <a:gd name="connsiteY62" fmla="*/ 138572 h 244163"/>
                  <a:gd name="connsiteX63" fmla="*/ 250001 w 249358"/>
                  <a:gd name="connsiteY63" fmla="*/ 112817 h 244163"/>
                  <a:gd name="connsiteX64" fmla="*/ 245797 w 249358"/>
                  <a:gd name="connsiteY64" fmla="*/ 108787 h 244163"/>
                  <a:gd name="connsiteX65" fmla="*/ 125958 w 249358"/>
                  <a:gd name="connsiteY65" fmla="*/ 183161 h 244163"/>
                  <a:gd name="connsiteX66" fmla="*/ 68053 w 249358"/>
                  <a:gd name="connsiteY66" fmla="*/ 125256 h 244163"/>
                  <a:gd name="connsiteX67" fmla="*/ 125958 w 249358"/>
                  <a:gd name="connsiteY67" fmla="*/ 67352 h 244163"/>
                  <a:gd name="connsiteX68" fmla="*/ 183862 w 249358"/>
                  <a:gd name="connsiteY68" fmla="*/ 125256 h 244163"/>
                  <a:gd name="connsiteX69" fmla="*/ 125958 w 249358"/>
                  <a:gd name="connsiteY69" fmla="*/ 183161 h 244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49358" h="244163">
                    <a:moveTo>
                      <a:pt x="245797" y="108787"/>
                    </a:moveTo>
                    <a:lnTo>
                      <a:pt x="210581" y="104670"/>
                    </a:lnTo>
                    <a:lnTo>
                      <a:pt x="209530" y="101079"/>
                    </a:lnTo>
                    <a:cubicBezTo>
                      <a:pt x="207602" y="94333"/>
                      <a:pt x="204799" y="87763"/>
                      <a:pt x="201207" y="81631"/>
                    </a:cubicBezTo>
                    <a:lnTo>
                      <a:pt x="199280" y="78302"/>
                    </a:lnTo>
                    <a:lnTo>
                      <a:pt x="218114" y="54562"/>
                    </a:lnTo>
                    <a:cubicBezTo>
                      <a:pt x="219604" y="52635"/>
                      <a:pt x="219692" y="50182"/>
                      <a:pt x="218377" y="48868"/>
                    </a:cubicBezTo>
                    <a:lnTo>
                      <a:pt x="200156" y="30647"/>
                    </a:lnTo>
                    <a:cubicBezTo>
                      <a:pt x="198755" y="29245"/>
                      <a:pt x="196302" y="29333"/>
                      <a:pt x="194462" y="30909"/>
                    </a:cubicBezTo>
                    <a:lnTo>
                      <a:pt x="170109" y="50182"/>
                    </a:lnTo>
                    <a:lnTo>
                      <a:pt x="166868" y="48430"/>
                    </a:lnTo>
                    <a:cubicBezTo>
                      <a:pt x="161086" y="45364"/>
                      <a:pt x="154691" y="42911"/>
                      <a:pt x="147945" y="41159"/>
                    </a:cubicBezTo>
                    <a:lnTo>
                      <a:pt x="144179" y="40195"/>
                    </a:lnTo>
                    <a:lnTo>
                      <a:pt x="140237" y="6293"/>
                    </a:lnTo>
                    <a:cubicBezTo>
                      <a:pt x="139974" y="3928"/>
                      <a:pt x="138309" y="2089"/>
                      <a:pt x="136382" y="2089"/>
                    </a:cubicBezTo>
                    <a:lnTo>
                      <a:pt x="110627" y="2089"/>
                    </a:lnTo>
                    <a:cubicBezTo>
                      <a:pt x="108700" y="2089"/>
                      <a:pt x="107036" y="3928"/>
                      <a:pt x="106773" y="6293"/>
                    </a:cubicBezTo>
                    <a:lnTo>
                      <a:pt x="102656" y="41422"/>
                    </a:lnTo>
                    <a:lnTo>
                      <a:pt x="99239" y="42561"/>
                    </a:lnTo>
                    <a:cubicBezTo>
                      <a:pt x="93195" y="44488"/>
                      <a:pt x="87238" y="47203"/>
                      <a:pt x="81544" y="50707"/>
                    </a:cubicBezTo>
                    <a:lnTo>
                      <a:pt x="78215" y="52722"/>
                    </a:lnTo>
                    <a:lnTo>
                      <a:pt x="52022" y="32049"/>
                    </a:lnTo>
                    <a:cubicBezTo>
                      <a:pt x="50095" y="30559"/>
                      <a:pt x="47642" y="30471"/>
                      <a:pt x="46328" y="31786"/>
                    </a:cubicBezTo>
                    <a:lnTo>
                      <a:pt x="28107" y="50006"/>
                    </a:lnTo>
                    <a:cubicBezTo>
                      <a:pt x="26705" y="51408"/>
                      <a:pt x="26880" y="53861"/>
                      <a:pt x="28369" y="55701"/>
                    </a:cubicBezTo>
                    <a:lnTo>
                      <a:pt x="50007" y="83120"/>
                    </a:lnTo>
                    <a:lnTo>
                      <a:pt x="48430" y="86361"/>
                    </a:lnTo>
                    <a:cubicBezTo>
                      <a:pt x="45977" y="91180"/>
                      <a:pt x="44050" y="96173"/>
                      <a:pt x="42561" y="101254"/>
                    </a:cubicBezTo>
                    <a:lnTo>
                      <a:pt x="41510" y="104845"/>
                    </a:lnTo>
                    <a:lnTo>
                      <a:pt x="6294" y="108963"/>
                    </a:lnTo>
                    <a:cubicBezTo>
                      <a:pt x="3929" y="109225"/>
                      <a:pt x="2089" y="110890"/>
                      <a:pt x="2089" y="112817"/>
                    </a:cubicBezTo>
                    <a:lnTo>
                      <a:pt x="2089" y="138572"/>
                    </a:lnTo>
                    <a:cubicBezTo>
                      <a:pt x="2089" y="140499"/>
                      <a:pt x="3929" y="142163"/>
                      <a:pt x="6294" y="142426"/>
                    </a:cubicBezTo>
                    <a:lnTo>
                      <a:pt x="41597" y="146544"/>
                    </a:lnTo>
                    <a:lnTo>
                      <a:pt x="42648" y="150135"/>
                    </a:lnTo>
                    <a:cubicBezTo>
                      <a:pt x="44138" y="155041"/>
                      <a:pt x="46065" y="160034"/>
                      <a:pt x="48518" y="164765"/>
                    </a:cubicBezTo>
                    <a:lnTo>
                      <a:pt x="50182" y="168006"/>
                    </a:lnTo>
                    <a:lnTo>
                      <a:pt x="28369" y="195600"/>
                    </a:lnTo>
                    <a:cubicBezTo>
                      <a:pt x="26880" y="197528"/>
                      <a:pt x="26793" y="199981"/>
                      <a:pt x="28107" y="201295"/>
                    </a:cubicBezTo>
                    <a:lnTo>
                      <a:pt x="46328" y="219516"/>
                    </a:lnTo>
                    <a:cubicBezTo>
                      <a:pt x="47730" y="220918"/>
                      <a:pt x="50182" y="220742"/>
                      <a:pt x="52022" y="219253"/>
                    </a:cubicBezTo>
                    <a:lnTo>
                      <a:pt x="78565" y="198229"/>
                    </a:lnTo>
                    <a:lnTo>
                      <a:pt x="81894" y="200244"/>
                    </a:lnTo>
                    <a:cubicBezTo>
                      <a:pt x="87326" y="203485"/>
                      <a:pt x="93107" y="206113"/>
                      <a:pt x="98888" y="207952"/>
                    </a:cubicBezTo>
                    <a:lnTo>
                      <a:pt x="102305" y="209091"/>
                    </a:lnTo>
                    <a:lnTo>
                      <a:pt x="106247" y="242818"/>
                    </a:lnTo>
                    <a:cubicBezTo>
                      <a:pt x="106510" y="245183"/>
                      <a:pt x="108174" y="247023"/>
                      <a:pt x="110102" y="247023"/>
                    </a:cubicBezTo>
                    <a:lnTo>
                      <a:pt x="135857" y="247023"/>
                    </a:lnTo>
                    <a:cubicBezTo>
                      <a:pt x="137784" y="247023"/>
                      <a:pt x="139448" y="245183"/>
                      <a:pt x="139711" y="242818"/>
                    </a:cubicBezTo>
                    <a:lnTo>
                      <a:pt x="143478" y="210581"/>
                    </a:lnTo>
                    <a:lnTo>
                      <a:pt x="147245" y="209617"/>
                    </a:lnTo>
                    <a:cubicBezTo>
                      <a:pt x="153903" y="207952"/>
                      <a:pt x="160298" y="205499"/>
                      <a:pt x="166167" y="202433"/>
                    </a:cubicBezTo>
                    <a:lnTo>
                      <a:pt x="169408" y="200769"/>
                    </a:lnTo>
                    <a:lnTo>
                      <a:pt x="193411" y="219779"/>
                    </a:lnTo>
                    <a:cubicBezTo>
                      <a:pt x="195338" y="221268"/>
                      <a:pt x="197791" y="221355"/>
                      <a:pt x="199105" y="220042"/>
                    </a:cubicBezTo>
                    <a:lnTo>
                      <a:pt x="217326" y="201820"/>
                    </a:lnTo>
                    <a:cubicBezTo>
                      <a:pt x="218728" y="200419"/>
                      <a:pt x="218640" y="197966"/>
                      <a:pt x="217063" y="196126"/>
                    </a:cubicBezTo>
                    <a:lnTo>
                      <a:pt x="198755" y="172999"/>
                    </a:lnTo>
                    <a:lnTo>
                      <a:pt x="200769" y="169670"/>
                    </a:lnTo>
                    <a:cubicBezTo>
                      <a:pt x="204536" y="163363"/>
                      <a:pt x="207427" y="156793"/>
                      <a:pt x="209355" y="150135"/>
                    </a:cubicBezTo>
                    <a:lnTo>
                      <a:pt x="210405" y="146544"/>
                    </a:lnTo>
                    <a:lnTo>
                      <a:pt x="245797" y="142426"/>
                    </a:lnTo>
                    <a:cubicBezTo>
                      <a:pt x="248162" y="142163"/>
                      <a:pt x="250001" y="140499"/>
                      <a:pt x="250001" y="138572"/>
                    </a:cubicBezTo>
                    <a:lnTo>
                      <a:pt x="250001" y="112817"/>
                    </a:lnTo>
                    <a:cubicBezTo>
                      <a:pt x="250001" y="110715"/>
                      <a:pt x="248162" y="109050"/>
                      <a:pt x="245797" y="108787"/>
                    </a:cubicBezTo>
                    <a:close/>
                    <a:moveTo>
                      <a:pt x="125958" y="183161"/>
                    </a:moveTo>
                    <a:cubicBezTo>
                      <a:pt x="93983" y="183161"/>
                      <a:pt x="68053" y="157144"/>
                      <a:pt x="68053" y="125256"/>
                    </a:cubicBezTo>
                    <a:cubicBezTo>
                      <a:pt x="68053" y="93282"/>
                      <a:pt x="94071" y="67352"/>
                      <a:pt x="125958" y="67352"/>
                    </a:cubicBezTo>
                    <a:cubicBezTo>
                      <a:pt x="157844" y="67352"/>
                      <a:pt x="183862" y="93369"/>
                      <a:pt x="183862" y="125256"/>
                    </a:cubicBezTo>
                    <a:cubicBezTo>
                      <a:pt x="183862" y="157144"/>
                      <a:pt x="157844" y="183161"/>
                      <a:pt x="125958" y="183161"/>
                    </a:cubicBezTo>
                    <a:close/>
                  </a:path>
                </a:pathLst>
              </a:custGeom>
              <a:solidFill>
                <a:srgbClr val="0078D7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5465DAA-A2BC-4F8C-A458-4ACF3704BDE1}"/>
              </a:ext>
            </a:extLst>
          </p:cNvPr>
          <p:cNvGrpSpPr/>
          <p:nvPr/>
        </p:nvGrpSpPr>
        <p:grpSpPr>
          <a:xfrm>
            <a:off x="1262114" y="2483628"/>
            <a:ext cx="6076882" cy="285905"/>
            <a:chOff x="1914062" y="3488146"/>
            <a:chExt cx="8102509" cy="381207"/>
          </a:xfrm>
        </p:grpSpPr>
        <p:pic>
          <p:nvPicPr>
            <p:cNvPr id="341" name="Picture 4">
              <a:extLst>
                <a:ext uri="{FF2B5EF4-FFF2-40B4-BE49-F238E27FC236}">
                  <a16:creationId xmlns:a16="http://schemas.microsoft.com/office/drawing/2014/main" id="{FCBFF3D1-2D58-4B5F-B400-CCF7AAEB5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1732" y="3509016"/>
              <a:ext cx="617111" cy="345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2" name="Graphic 341">
              <a:extLst>
                <a:ext uri="{FF2B5EF4-FFF2-40B4-BE49-F238E27FC236}">
                  <a16:creationId xmlns:a16="http://schemas.microsoft.com/office/drawing/2014/main" id="{439196E8-CE0A-4B02-938A-590945ED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57262" y="3592606"/>
              <a:ext cx="513316" cy="221555"/>
            </a:xfrm>
            <a:prstGeom prst="rect">
              <a:avLst/>
            </a:prstGeom>
          </p:spPr>
        </p:pic>
        <p:pic>
          <p:nvPicPr>
            <p:cNvPr id="343" name="Picture 2">
              <a:extLst>
                <a:ext uri="{FF2B5EF4-FFF2-40B4-BE49-F238E27FC236}">
                  <a16:creationId xmlns:a16="http://schemas.microsoft.com/office/drawing/2014/main" id="{BB0CF58E-DEE3-47F2-8311-DF516C99D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2364" y="3605733"/>
              <a:ext cx="815461" cy="1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4" name="Picture 343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7D8ED617-B5D6-405B-8490-D749B3C5D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5984" y="3488146"/>
              <a:ext cx="790789" cy="369515"/>
            </a:xfrm>
            <a:prstGeom prst="rect">
              <a:avLst/>
            </a:prstGeom>
            <a:ln>
              <a:noFill/>
            </a:ln>
          </p:spPr>
        </p:pic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9DF9335E-F508-46AD-A1CF-CACA4C8F9ADD}"/>
                </a:ext>
              </a:extLst>
            </p:cNvPr>
            <p:cNvSpPr/>
            <p:nvPr/>
          </p:nvSpPr>
          <p:spPr>
            <a:xfrm>
              <a:off x="1914062" y="3580273"/>
              <a:ext cx="1728575" cy="27699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Arial"/>
                  <a:ea typeface="Segoe UI Symbol" panose="020B0502040204020203" pitchFamily="34" charset="0"/>
                  <a:cs typeface="Segoe UI Semibold" panose="020B0702040204020203" pitchFamily="34" charset="0"/>
                </a:rPr>
                <a:t>Any code or framework…</a:t>
              </a:r>
            </a:p>
          </p:txBody>
        </p:sp>
        <p:pic>
          <p:nvPicPr>
            <p:cNvPr id="346" name="Picture 2" descr="Image result for c++ logo">
              <a:extLst>
                <a:ext uri="{FF2B5EF4-FFF2-40B4-BE49-F238E27FC236}">
                  <a16:creationId xmlns:a16="http://schemas.microsoft.com/office/drawing/2014/main" id="{E04D42C3-97FF-4625-960F-DE90D4581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6729" y="3506934"/>
              <a:ext cx="329842" cy="362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7" name="Picture 2">
              <a:extLst>
                <a:ext uri="{FF2B5EF4-FFF2-40B4-BE49-F238E27FC236}">
                  <a16:creationId xmlns:a16="http://schemas.microsoft.com/office/drawing/2014/main" id="{95446207-E157-41F5-8546-9A30E436E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400" y="3531067"/>
              <a:ext cx="314152" cy="314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5" name="Rectangle 354">
            <a:extLst>
              <a:ext uri="{FF2B5EF4-FFF2-40B4-BE49-F238E27FC236}">
                <a16:creationId xmlns:a16="http://schemas.microsoft.com/office/drawing/2014/main" id="{6B59F451-DB5D-4F5F-98B1-50B8190A133F}"/>
              </a:ext>
            </a:extLst>
          </p:cNvPr>
          <p:cNvSpPr/>
          <p:nvPr/>
        </p:nvSpPr>
        <p:spPr bwMode="auto">
          <a:xfrm>
            <a:off x="1844840" y="3554406"/>
            <a:ext cx="836584" cy="1124585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Service-to-service invocation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CBB218AE-C90A-4CED-B1C9-46FF316241C9}"/>
              </a:ext>
            </a:extLst>
          </p:cNvPr>
          <p:cNvSpPr/>
          <p:nvPr/>
        </p:nvSpPr>
        <p:spPr bwMode="auto">
          <a:xfrm>
            <a:off x="2677510" y="3554406"/>
            <a:ext cx="836584" cy="1124585"/>
          </a:xfrm>
          <a:prstGeom prst="rect">
            <a:avLst/>
          </a:prstGeom>
          <a:solidFill>
            <a:srgbClr val="156AB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State management</a:t>
            </a: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BE16863D-BA8D-4F7F-AFD2-66B1096437F6}"/>
              </a:ext>
            </a:extLst>
          </p:cNvPr>
          <p:cNvSpPr/>
          <p:nvPr/>
        </p:nvSpPr>
        <p:spPr bwMode="auto">
          <a:xfrm>
            <a:off x="3510179" y="3554406"/>
            <a:ext cx="836584" cy="1124585"/>
          </a:xfrm>
          <a:prstGeom prst="rect">
            <a:avLst/>
          </a:prstGeom>
          <a:solidFill>
            <a:srgbClr val="185A9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Publish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and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subscribe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3B351F02-61BC-4F3F-8669-7E3C084BBA15}"/>
              </a:ext>
            </a:extLst>
          </p:cNvPr>
          <p:cNvSpPr/>
          <p:nvPr/>
        </p:nvSpPr>
        <p:spPr bwMode="auto">
          <a:xfrm>
            <a:off x="4343026" y="3554406"/>
            <a:ext cx="836584" cy="1124585"/>
          </a:xfrm>
          <a:prstGeom prst="rect">
            <a:avLst/>
          </a:prstGeom>
          <a:solidFill>
            <a:srgbClr val="1D4A7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Resource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bindings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and triggers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33DAFDE6-9AF3-4CC9-A10F-CEC5E7A922FC}"/>
              </a:ext>
            </a:extLst>
          </p:cNvPr>
          <p:cNvSpPr/>
          <p:nvPr/>
        </p:nvSpPr>
        <p:spPr bwMode="auto">
          <a:xfrm>
            <a:off x="5176652" y="3554406"/>
            <a:ext cx="836584" cy="1124585"/>
          </a:xfrm>
          <a:prstGeom prst="rect">
            <a:avLst/>
          </a:prstGeom>
          <a:solidFill>
            <a:srgbClr val="23395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Actors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82D31DB9-E460-4F90-AFB5-5B851C84FD2F}"/>
              </a:ext>
            </a:extLst>
          </p:cNvPr>
          <p:cNvSpPr/>
          <p:nvPr/>
        </p:nvSpPr>
        <p:spPr bwMode="auto">
          <a:xfrm>
            <a:off x="6009499" y="3554406"/>
            <a:ext cx="836584" cy="1124585"/>
          </a:xfrm>
          <a:prstGeom prst="rect">
            <a:avLst/>
          </a:prstGeom>
          <a:solidFill>
            <a:srgbClr val="1A2C4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Observability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F5FD26AD-B425-43E6-88EF-7E34280D738A}"/>
              </a:ext>
            </a:extLst>
          </p:cNvPr>
          <p:cNvSpPr/>
          <p:nvPr/>
        </p:nvSpPr>
        <p:spPr bwMode="auto">
          <a:xfrm>
            <a:off x="6834846" y="3554406"/>
            <a:ext cx="836584" cy="1124585"/>
          </a:xfrm>
          <a:prstGeom prst="rect">
            <a:avLst/>
          </a:prstGeom>
          <a:solidFill>
            <a:srgbClr val="121D2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Secrets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EC32322-6DAD-4B87-86BF-E7B3566BAACC}"/>
              </a:ext>
            </a:extLst>
          </p:cNvPr>
          <p:cNvGrpSpPr/>
          <p:nvPr/>
        </p:nvGrpSpPr>
        <p:grpSpPr>
          <a:xfrm>
            <a:off x="2108521" y="3764393"/>
            <a:ext cx="314093" cy="235661"/>
            <a:chOff x="3018614" y="4968330"/>
            <a:chExt cx="418791" cy="314215"/>
          </a:xfrm>
        </p:grpSpPr>
        <p:sp>
          <p:nvSpPr>
            <p:cNvPr id="404" name="Rectangle 932">
              <a:extLst>
                <a:ext uri="{FF2B5EF4-FFF2-40B4-BE49-F238E27FC236}">
                  <a16:creationId xmlns:a16="http://schemas.microsoft.com/office/drawing/2014/main" id="{2903EE75-9DDD-412A-B9E1-45CD98CB2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010" y="5232925"/>
              <a:ext cx="103995" cy="120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5" name="Freeform 933">
              <a:extLst>
                <a:ext uri="{FF2B5EF4-FFF2-40B4-BE49-F238E27FC236}">
                  <a16:creationId xmlns:a16="http://schemas.microsoft.com/office/drawing/2014/main" id="{7D2E8323-FDE4-4718-BD6F-3E5830CFF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216387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6" name="Freeform 934">
              <a:extLst>
                <a:ext uri="{FF2B5EF4-FFF2-40B4-BE49-F238E27FC236}">
                  <a16:creationId xmlns:a16="http://schemas.microsoft.com/office/drawing/2014/main" id="{7D72468D-887F-45D0-822C-53E7A3638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793" y="5008917"/>
              <a:ext cx="108210" cy="216489"/>
            </a:xfrm>
            <a:custGeom>
              <a:avLst/>
              <a:gdLst>
                <a:gd name="T0" fmla="*/ 7 w 77"/>
                <a:gd name="T1" fmla="*/ 144 h 144"/>
                <a:gd name="T2" fmla="*/ 0 w 77"/>
                <a:gd name="T3" fmla="*/ 144 h 144"/>
                <a:gd name="T4" fmla="*/ 0 w 77"/>
                <a:gd name="T5" fmla="*/ 0 h 144"/>
                <a:gd name="T6" fmla="*/ 77 w 77"/>
                <a:gd name="T7" fmla="*/ 0 h 144"/>
                <a:gd name="T8" fmla="*/ 77 w 77"/>
                <a:gd name="T9" fmla="*/ 7 h 144"/>
                <a:gd name="T10" fmla="*/ 7 w 77"/>
                <a:gd name="T11" fmla="*/ 7 h 144"/>
                <a:gd name="T12" fmla="*/ 7 w 77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4">
                  <a:moveTo>
                    <a:pt x="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"/>
                  </a:lnTo>
                  <a:lnTo>
                    <a:pt x="7" y="7"/>
                  </a:lnTo>
                  <a:lnTo>
                    <a:pt x="7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7" name="Rectangle 936">
              <a:extLst>
                <a:ext uri="{FF2B5EF4-FFF2-40B4-BE49-F238E27FC236}">
                  <a16:creationId xmlns:a16="http://schemas.microsoft.com/office/drawing/2014/main" id="{B2264245-488A-4A77-BD94-473405DC4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874" y="5121673"/>
              <a:ext cx="8994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8" name="Rectangle 937">
              <a:extLst>
                <a:ext uri="{FF2B5EF4-FFF2-40B4-BE49-F238E27FC236}">
                  <a16:creationId xmlns:a16="http://schemas.microsoft.com/office/drawing/2014/main" id="{08B88B72-9EC4-4682-82E8-B46EA373C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611" y="5121673"/>
              <a:ext cx="9275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9" name="Oval 938">
              <a:extLst>
                <a:ext uri="{FF2B5EF4-FFF2-40B4-BE49-F238E27FC236}">
                  <a16:creationId xmlns:a16="http://schemas.microsoft.com/office/drawing/2014/main" id="{1CB62E3B-06B8-4F31-A2B0-13E5CC02A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4968330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0" name="Rectangle 939">
              <a:extLst>
                <a:ext uri="{FF2B5EF4-FFF2-40B4-BE49-F238E27FC236}">
                  <a16:creationId xmlns:a16="http://schemas.microsoft.com/office/drawing/2014/main" id="{AB7D5F72-92A5-4C2A-9232-5EB8B082A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081084"/>
              <a:ext cx="87131" cy="90204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1" name="Oval 940">
              <a:extLst>
                <a:ext uri="{FF2B5EF4-FFF2-40B4-BE49-F238E27FC236}">
                  <a16:creationId xmlns:a16="http://schemas.microsoft.com/office/drawing/2014/main" id="{0BB76558-2E06-4794-9F62-4A285AA9E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193841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2" name="Oval 941">
              <a:extLst>
                <a:ext uri="{FF2B5EF4-FFF2-40B4-BE49-F238E27FC236}">
                  <a16:creationId xmlns:a16="http://schemas.microsoft.com/office/drawing/2014/main" id="{DF7EF94B-5611-45B8-A9C6-A068C5F5C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614" y="5081084"/>
              <a:ext cx="88536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3" name="Oval 942">
              <a:extLst>
                <a:ext uri="{FF2B5EF4-FFF2-40B4-BE49-F238E27FC236}">
                  <a16:creationId xmlns:a16="http://schemas.microsoft.com/office/drawing/2014/main" id="{A6174B5A-DFA6-44DB-A55A-8A239F358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081084"/>
              <a:ext cx="87131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4" name="Rectangle 943">
              <a:extLst>
                <a:ext uri="{FF2B5EF4-FFF2-40B4-BE49-F238E27FC236}">
                  <a16:creationId xmlns:a16="http://schemas.microsoft.com/office/drawing/2014/main" id="{4AC32F20-C361-4419-824E-F431B835F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4968331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5" name="Rectangle 944" descr="component solutions">
              <a:extLst>
                <a:ext uri="{FF2B5EF4-FFF2-40B4-BE49-F238E27FC236}">
                  <a16:creationId xmlns:a16="http://schemas.microsoft.com/office/drawing/2014/main" id="{58E45EB8-E9CB-4A08-B0B6-E33B640EA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193843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6" name="Freeform 945">
              <a:extLst>
                <a:ext uri="{FF2B5EF4-FFF2-40B4-BE49-F238E27FC236}">
                  <a16:creationId xmlns:a16="http://schemas.microsoft.com/office/drawing/2014/main" id="{D4DEED69-B93A-49B7-A397-5C1438454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105142"/>
              <a:ext cx="22485" cy="43599"/>
            </a:xfrm>
            <a:custGeom>
              <a:avLst/>
              <a:gdLst>
                <a:gd name="T0" fmla="*/ 0 w 16"/>
                <a:gd name="T1" fmla="*/ 0 h 29"/>
                <a:gd name="T2" fmla="*/ 16 w 16"/>
                <a:gd name="T3" fmla="*/ 14 h 29"/>
                <a:gd name="T4" fmla="*/ 0 w 16"/>
                <a:gd name="T5" fmla="*/ 29 h 29"/>
                <a:gd name="T6" fmla="*/ 0 w 1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9">
                  <a:moveTo>
                    <a:pt x="0" y="0"/>
                  </a:moveTo>
                  <a:lnTo>
                    <a:pt x="16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7" name="Freeform 946">
              <a:extLst>
                <a:ext uri="{FF2B5EF4-FFF2-40B4-BE49-F238E27FC236}">
                  <a16:creationId xmlns:a16="http://schemas.microsoft.com/office/drawing/2014/main" id="{DECE442D-D7ED-4480-BF97-B924997F8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4992390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5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8" name="Freeform 947">
              <a:extLst>
                <a:ext uri="{FF2B5EF4-FFF2-40B4-BE49-F238E27FC236}">
                  <a16:creationId xmlns:a16="http://schemas.microsoft.com/office/drawing/2014/main" id="{A2995F77-7A72-4F16-8DF1-6E4CF66F8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749" y="5105168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BB609C4B-4681-4A7D-A39C-65452774CDC1}"/>
              </a:ext>
            </a:extLst>
          </p:cNvPr>
          <p:cNvGrpSpPr/>
          <p:nvPr/>
        </p:nvGrpSpPr>
        <p:grpSpPr>
          <a:xfrm>
            <a:off x="3032459" y="3766090"/>
            <a:ext cx="174849" cy="232267"/>
            <a:chOff x="4385537" y="4970593"/>
            <a:chExt cx="233132" cy="309689"/>
          </a:xfrm>
        </p:grpSpPr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28E3B7D-28C4-46A9-B17A-632437346E44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1EEB51D4-3D5F-4138-A4C1-623635BA3E73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A8CA9D0B-F3F0-4FEF-B605-28EBA980295F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3805B4B7-EB97-44DE-85F9-AA689A7C6612}"/>
              </a:ext>
            </a:extLst>
          </p:cNvPr>
          <p:cNvGrpSpPr/>
          <p:nvPr/>
        </p:nvGrpSpPr>
        <p:grpSpPr>
          <a:xfrm>
            <a:off x="3781952" y="3799856"/>
            <a:ext cx="370919" cy="164735"/>
            <a:chOff x="5522126" y="5015614"/>
            <a:chExt cx="494558" cy="219646"/>
          </a:xfrm>
        </p:grpSpPr>
        <p:sp>
          <p:nvSpPr>
            <p:cNvPr id="394" name="AutoShape 131">
              <a:extLst>
                <a:ext uri="{FF2B5EF4-FFF2-40B4-BE49-F238E27FC236}">
                  <a16:creationId xmlns:a16="http://schemas.microsoft.com/office/drawing/2014/main" id="{0BCDFA7D-1A97-4CF1-9572-60CDE5E01A1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523543" y="5015614"/>
              <a:ext cx="493141" cy="219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5" name="Rectangle 133">
              <a:extLst>
                <a:ext uri="{FF2B5EF4-FFF2-40B4-BE49-F238E27FC236}">
                  <a16:creationId xmlns:a16="http://schemas.microsoft.com/office/drawing/2014/main" id="{2D8DDE2C-0DA5-41E4-850D-7DBB1D5A9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2126" y="5015614"/>
              <a:ext cx="77939" cy="77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6" name="Rectangle 134">
              <a:extLst>
                <a:ext uri="{FF2B5EF4-FFF2-40B4-BE49-F238E27FC236}">
                  <a16:creationId xmlns:a16="http://schemas.microsoft.com/office/drawing/2014/main" id="{54A57888-4E2D-4DFB-B144-6EF5D68A6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5572" y="5015614"/>
              <a:ext cx="77939" cy="7793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7" name="Rectangle 135">
              <a:extLst>
                <a:ext uri="{FF2B5EF4-FFF2-40B4-BE49-F238E27FC236}">
                  <a16:creationId xmlns:a16="http://schemas.microsoft.com/office/drawing/2014/main" id="{E2EE4DB2-597D-4D2A-860A-A3BAB7E7A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018" y="5015614"/>
              <a:ext cx="77939" cy="77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8" name="Rectangle 136">
              <a:extLst>
                <a:ext uri="{FF2B5EF4-FFF2-40B4-BE49-F238E27FC236}">
                  <a16:creationId xmlns:a16="http://schemas.microsoft.com/office/drawing/2014/main" id="{F4017FA6-CB99-4F8F-9720-115EE5B6F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465" y="5015614"/>
              <a:ext cx="77939" cy="7793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9" name="Rectangle 137">
              <a:extLst>
                <a:ext uri="{FF2B5EF4-FFF2-40B4-BE49-F238E27FC236}">
                  <a16:creationId xmlns:a16="http://schemas.microsoft.com/office/drawing/2014/main" id="{0E59DAB3-DF31-4A5F-9DC4-61D8A2F5A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543" y="5120477"/>
              <a:ext cx="442126" cy="7793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0" name="Freeform 138">
              <a:extLst>
                <a:ext uri="{FF2B5EF4-FFF2-40B4-BE49-F238E27FC236}">
                  <a16:creationId xmlns:a16="http://schemas.microsoft.com/office/drawing/2014/main" id="{E9E94F71-D8AD-432F-AAED-F31B9129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996" y="5086468"/>
              <a:ext cx="73688" cy="147375"/>
            </a:xfrm>
            <a:custGeom>
              <a:avLst/>
              <a:gdLst>
                <a:gd name="T0" fmla="*/ 0 w 52"/>
                <a:gd name="T1" fmla="*/ 104 h 104"/>
                <a:gd name="T2" fmla="*/ 52 w 52"/>
                <a:gd name="T3" fmla="*/ 52 h 104"/>
                <a:gd name="T4" fmla="*/ 0 w 52"/>
                <a:gd name="T5" fmla="*/ 0 h 104"/>
                <a:gd name="T6" fmla="*/ 0 w 52"/>
                <a:gd name="T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04">
                  <a:moveTo>
                    <a:pt x="0" y="104"/>
                  </a:moveTo>
                  <a:lnTo>
                    <a:pt x="52" y="52"/>
                  </a:lnTo>
                  <a:lnTo>
                    <a:pt x="0" y="0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52BFD172-363A-4C0D-A070-FAB32B071D30}"/>
              </a:ext>
            </a:extLst>
          </p:cNvPr>
          <p:cNvGrpSpPr/>
          <p:nvPr/>
        </p:nvGrpSpPr>
        <p:grpSpPr>
          <a:xfrm>
            <a:off x="5446657" y="3746239"/>
            <a:ext cx="296573" cy="271969"/>
            <a:chOff x="8058210" y="4944318"/>
            <a:chExt cx="395430" cy="362625"/>
          </a:xfrm>
        </p:grpSpPr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F30CE56-05AA-401F-9951-8041E82EA63A}"/>
                </a:ext>
              </a:extLst>
            </p:cNvPr>
            <p:cNvSpPr/>
            <p:nvPr/>
          </p:nvSpPr>
          <p:spPr>
            <a:xfrm>
              <a:off x="8306131" y="5128287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317874E5-2F24-47EF-B62D-E0A30737142B}"/>
                </a:ext>
              </a:extLst>
            </p:cNvPr>
            <p:cNvSpPr/>
            <p:nvPr/>
          </p:nvSpPr>
          <p:spPr>
            <a:xfrm>
              <a:off x="8338239" y="5027164"/>
              <a:ext cx="81949" cy="81949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C569854-D9F1-48D8-B332-FBEC2DEBCCF0}"/>
                </a:ext>
              </a:extLst>
            </p:cNvPr>
            <p:cNvSpPr/>
            <p:nvPr/>
          </p:nvSpPr>
          <p:spPr>
            <a:xfrm>
              <a:off x="8181822" y="5045410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E3DEA75B-355A-48E8-9AC3-2AFAAF8B23B4}"/>
                </a:ext>
              </a:extLst>
            </p:cNvPr>
            <p:cNvSpPr/>
            <p:nvPr/>
          </p:nvSpPr>
          <p:spPr>
            <a:xfrm>
              <a:off x="8213938" y="4944318"/>
              <a:ext cx="81949" cy="81949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C8F35D0-E33E-488D-9318-795DC3300139}"/>
                </a:ext>
              </a:extLst>
            </p:cNvPr>
            <p:cNvSpPr/>
            <p:nvPr/>
          </p:nvSpPr>
          <p:spPr>
            <a:xfrm>
              <a:off x="8181822" y="5233189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3863E4-6335-42D7-9527-F6F6CC20AC0A}"/>
                </a:ext>
              </a:extLst>
            </p:cNvPr>
            <p:cNvSpPr/>
            <p:nvPr/>
          </p:nvSpPr>
          <p:spPr>
            <a:xfrm>
              <a:off x="8213938" y="5132128"/>
              <a:ext cx="81949" cy="81949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8 h 101141"/>
                <a:gd name="connsiteX2" fmla="*/ 1994 w 101142"/>
                <a:gd name="connsiteY2" fmla="*/ 52196 h 101141"/>
                <a:gd name="connsiteX3" fmla="*/ 52196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8"/>
                    <a:pt x="52196" y="102398"/>
                  </a:cubicBezTo>
                  <a:cubicBezTo>
                    <a:pt x="24496" y="102398"/>
                    <a:pt x="1994" y="79896"/>
                    <a:pt x="1994" y="52196"/>
                  </a:cubicBezTo>
                  <a:cubicBezTo>
                    <a:pt x="1994" y="24496"/>
                    <a:pt x="24496" y="1994"/>
                    <a:pt x="52196" y="1994"/>
                  </a:cubicBezTo>
                  <a:cubicBezTo>
                    <a:pt x="79896" y="1994"/>
                    <a:pt x="102398" y="24410"/>
                    <a:pt x="102398" y="52196"/>
                  </a:cubicBez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E4FC07FD-A66A-4BC7-8A79-F3B18B3D8D91}"/>
                </a:ext>
              </a:extLst>
            </p:cNvPr>
            <p:cNvSpPr/>
            <p:nvPr/>
          </p:nvSpPr>
          <p:spPr>
            <a:xfrm>
              <a:off x="8058210" y="5128287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C73FCCA-8170-447E-A524-C01285D0C879}"/>
                </a:ext>
              </a:extLst>
            </p:cNvPr>
            <p:cNvSpPr/>
            <p:nvPr/>
          </p:nvSpPr>
          <p:spPr>
            <a:xfrm>
              <a:off x="8090326" y="5027164"/>
              <a:ext cx="81949" cy="81949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E0BD7606-9B48-4CBA-93E8-63072B14AE4F}"/>
              </a:ext>
            </a:extLst>
          </p:cNvPr>
          <p:cNvGrpSpPr/>
          <p:nvPr/>
        </p:nvGrpSpPr>
        <p:grpSpPr>
          <a:xfrm>
            <a:off x="6286345" y="3767192"/>
            <a:ext cx="272327" cy="230063"/>
            <a:chOff x="9332611" y="4972062"/>
            <a:chExt cx="363103" cy="306751"/>
          </a:xfrm>
        </p:grpSpPr>
        <p:sp>
          <p:nvSpPr>
            <p:cNvPr id="379" name="Freeform 855">
              <a:extLst>
                <a:ext uri="{FF2B5EF4-FFF2-40B4-BE49-F238E27FC236}">
                  <a16:creationId xmlns:a16="http://schemas.microsoft.com/office/drawing/2014/main" id="{4C9B9240-2EC6-40CF-80CC-5FCF5D97BA3B}"/>
                </a:ext>
              </a:extLst>
            </p:cNvPr>
            <p:cNvSpPr>
              <a:spLocks/>
            </p:cNvSpPr>
            <p:nvPr/>
          </p:nvSpPr>
          <p:spPr bwMode="auto">
            <a:xfrm rot="10242739" flipV="1">
              <a:off x="9369582" y="5132579"/>
              <a:ext cx="164165" cy="82897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0" name="Oval 757">
              <a:extLst>
                <a:ext uri="{FF2B5EF4-FFF2-40B4-BE49-F238E27FC236}">
                  <a16:creationId xmlns:a16="http://schemas.microsoft.com/office/drawing/2014/main" id="{99D981E6-6421-4FEA-8237-A6A4F9C7C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2611" y="5197354"/>
              <a:ext cx="81459" cy="8145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1" name="Freeform 855">
              <a:extLst>
                <a:ext uri="{FF2B5EF4-FFF2-40B4-BE49-F238E27FC236}">
                  <a16:creationId xmlns:a16="http://schemas.microsoft.com/office/drawing/2014/main" id="{E2D898DF-9B8C-4A95-9C07-48179D898AB5}"/>
                </a:ext>
              </a:extLst>
            </p:cNvPr>
            <p:cNvSpPr>
              <a:spLocks/>
            </p:cNvSpPr>
            <p:nvPr/>
          </p:nvSpPr>
          <p:spPr bwMode="auto">
            <a:xfrm rot="15186172" flipV="1">
              <a:off x="9434981" y="5022187"/>
              <a:ext cx="164165" cy="82897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2" name="Oval 757">
              <a:extLst>
                <a:ext uri="{FF2B5EF4-FFF2-40B4-BE49-F238E27FC236}">
                  <a16:creationId xmlns:a16="http://schemas.microsoft.com/office/drawing/2014/main" id="{AD3AE9D7-D240-4769-9D25-5C3E62C539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43433">
              <a:off x="9412184" y="4972062"/>
              <a:ext cx="81459" cy="8145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3" name="Freeform 855">
              <a:extLst>
                <a:ext uri="{FF2B5EF4-FFF2-40B4-BE49-F238E27FC236}">
                  <a16:creationId xmlns:a16="http://schemas.microsoft.com/office/drawing/2014/main" id="{1FF5412B-81C6-4C23-BB22-5AD7B6BEEF6D}"/>
                </a:ext>
              </a:extLst>
            </p:cNvPr>
            <p:cNvSpPr>
              <a:spLocks/>
            </p:cNvSpPr>
            <p:nvPr/>
          </p:nvSpPr>
          <p:spPr bwMode="auto">
            <a:xfrm rot="1131571" flipV="1">
              <a:off x="9479573" y="5162870"/>
              <a:ext cx="164165" cy="82897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4" name="Oval 757">
              <a:extLst>
                <a:ext uri="{FF2B5EF4-FFF2-40B4-BE49-F238E27FC236}">
                  <a16:creationId xmlns:a16="http://schemas.microsoft.com/office/drawing/2014/main" id="{31C3F1C2-EFD2-4727-B432-EC4FCF7FE4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43433">
              <a:off x="9614255" y="5146328"/>
              <a:ext cx="81459" cy="8145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5" name="Oval 757">
              <a:extLst>
                <a:ext uri="{FF2B5EF4-FFF2-40B4-BE49-F238E27FC236}">
                  <a16:creationId xmlns:a16="http://schemas.microsoft.com/office/drawing/2014/main" id="{327D041B-8A9D-4989-B353-3939A135E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2399" y="5075906"/>
              <a:ext cx="145899" cy="14589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67" name="Rectangle 366">
            <a:extLst>
              <a:ext uri="{FF2B5EF4-FFF2-40B4-BE49-F238E27FC236}">
                <a16:creationId xmlns:a16="http://schemas.microsoft.com/office/drawing/2014/main" id="{52315150-FF45-4DB0-B8DA-6ED0261B6EDA}"/>
              </a:ext>
            </a:extLst>
          </p:cNvPr>
          <p:cNvSpPr/>
          <p:nvPr/>
        </p:nvSpPr>
        <p:spPr bwMode="auto">
          <a:xfrm>
            <a:off x="7667692" y="3554406"/>
            <a:ext cx="836584" cy="112458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Extensible</a:t>
            </a:r>
          </a:p>
        </p:txBody>
      </p: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0C86885D-D521-4354-967F-6BA1DA0017A2}"/>
              </a:ext>
            </a:extLst>
          </p:cNvPr>
          <p:cNvGrpSpPr/>
          <p:nvPr/>
        </p:nvGrpSpPr>
        <p:grpSpPr>
          <a:xfrm>
            <a:off x="7984927" y="3782323"/>
            <a:ext cx="202114" cy="199801"/>
            <a:chOff x="10615894" y="4992237"/>
            <a:chExt cx="269485" cy="266401"/>
          </a:xfrm>
        </p:grpSpPr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585E7C7-0510-4471-84BF-4328F8B676B0}"/>
                </a:ext>
              </a:extLst>
            </p:cNvPr>
            <p:cNvSpPr/>
            <p:nvPr/>
          </p:nvSpPr>
          <p:spPr>
            <a:xfrm>
              <a:off x="10747879" y="5041638"/>
              <a:ext cx="93474" cy="88800"/>
            </a:xfrm>
            <a:custGeom>
              <a:avLst/>
              <a:gdLst>
                <a:gd name="connsiteX0" fmla="*/ 144342 w 143125"/>
                <a:gd name="connsiteY0" fmla="*/ 80293 h 135969"/>
                <a:gd name="connsiteX1" fmla="*/ 81796 w 143125"/>
                <a:gd name="connsiteY1" fmla="*/ 136971 h 135969"/>
                <a:gd name="connsiteX2" fmla="*/ 43295 w 143125"/>
                <a:gd name="connsiteY2" fmla="*/ 99186 h 135969"/>
                <a:gd name="connsiteX3" fmla="*/ 72135 w 143125"/>
                <a:gd name="connsiteY3" fmla="*/ 66124 h 135969"/>
                <a:gd name="connsiteX4" fmla="*/ 72135 w 143125"/>
                <a:gd name="connsiteY4" fmla="*/ 51954 h 135969"/>
                <a:gd name="connsiteX5" fmla="*/ 72135 w 143125"/>
                <a:gd name="connsiteY5" fmla="*/ 51954 h 135969"/>
                <a:gd name="connsiteX6" fmla="*/ 52885 w 143125"/>
                <a:gd name="connsiteY6" fmla="*/ 51954 h 135969"/>
                <a:gd name="connsiteX7" fmla="*/ 24045 w 143125"/>
                <a:gd name="connsiteY7" fmla="*/ 80293 h 135969"/>
                <a:gd name="connsiteX8" fmla="*/ 0 w 143125"/>
                <a:gd name="connsiteY8" fmla="*/ 56678 h 135969"/>
                <a:gd name="connsiteX9" fmla="*/ 62546 w 143125"/>
                <a:gd name="connsiteY9" fmla="*/ 0 h 135969"/>
                <a:gd name="connsiteX10" fmla="*/ 144342 w 143125"/>
                <a:gd name="connsiteY10" fmla="*/ 80293 h 135969"/>
                <a:gd name="connsiteX11" fmla="*/ 144342 w 143125"/>
                <a:gd name="connsiteY11" fmla="*/ 80293 h 13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25" h="135969">
                  <a:moveTo>
                    <a:pt x="144342" y="80293"/>
                  </a:moveTo>
                  <a:cubicBezTo>
                    <a:pt x="81796" y="136971"/>
                    <a:pt x="81796" y="136971"/>
                    <a:pt x="81796" y="136971"/>
                  </a:cubicBezTo>
                  <a:cubicBezTo>
                    <a:pt x="43295" y="99186"/>
                    <a:pt x="43295" y="99186"/>
                    <a:pt x="43295" y="99186"/>
                  </a:cubicBezTo>
                  <a:cubicBezTo>
                    <a:pt x="72135" y="66124"/>
                    <a:pt x="72135" y="66124"/>
                    <a:pt x="72135" y="66124"/>
                  </a:cubicBezTo>
                  <a:cubicBezTo>
                    <a:pt x="76930" y="61401"/>
                    <a:pt x="76930" y="56678"/>
                    <a:pt x="72135" y="51954"/>
                  </a:cubicBezTo>
                  <a:lnTo>
                    <a:pt x="72135" y="51954"/>
                  </a:lnTo>
                  <a:cubicBezTo>
                    <a:pt x="67341" y="47231"/>
                    <a:pt x="57680" y="47231"/>
                    <a:pt x="52885" y="51954"/>
                  </a:cubicBezTo>
                  <a:cubicBezTo>
                    <a:pt x="24045" y="80293"/>
                    <a:pt x="24045" y="80293"/>
                    <a:pt x="24045" y="80293"/>
                  </a:cubicBezTo>
                  <a:cubicBezTo>
                    <a:pt x="0" y="56678"/>
                    <a:pt x="0" y="56678"/>
                    <a:pt x="0" y="56678"/>
                  </a:cubicBezTo>
                  <a:cubicBezTo>
                    <a:pt x="62546" y="0"/>
                    <a:pt x="62546" y="0"/>
                    <a:pt x="62546" y="0"/>
                  </a:cubicBezTo>
                  <a:cubicBezTo>
                    <a:pt x="144342" y="80293"/>
                    <a:pt x="144342" y="80293"/>
                    <a:pt x="144342" y="80293"/>
                  </a:cubicBezTo>
                  <a:lnTo>
                    <a:pt x="144342" y="80293"/>
                  </a:lnTo>
                  <a:close/>
                </a:path>
              </a:pathLst>
            </a:custGeom>
            <a:solidFill>
              <a:srgbClr val="FFFF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D38A3F2-AE26-41E4-929B-6F5D0D54B392}"/>
                </a:ext>
              </a:extLst>
            </p:cNvPr>
            <p:cNvSpPr/>
            <p:nvPr/>
          </p:nvSpPr>
          <p:spPr>
            <a:xfrm>
              <a:off x="10622156" y="5124923"/>
              <a:ext cx="130863" cy="130863"/>
            </a:xfrm>
            <a:custGeom>
              <a:avLst/>
              <a:gdLst>
                <a:gd name="connsiteX0" fmla="*/ 206888 w 200375"/>
                <a:gd name="connsiteY0" fmla="*/ 80293 h 200375"/>
                <a:gd name="connsiteX1" fmla="*/ 163592 w 200375"/>
                <a:gd name="connsiteY1" fmla="*/ 37785 h 200375"/>
                <a:gd name="connsiteX2" fmla="*/ 91457 w 200375"/>
                <a:gd name="connsiteY2" fmla="*/ 108632 h 200375"/>
                <a:gd name="connsiteX3" fmla="*/ 72207 w 200375"/>
                <a:gd name="connsiteY3" fmla="*/ 108632 h 200375"/>
                <a:gd name="connsiteX4" fmla="*/ 72207 w 200375"/>
                <a:gd name="connsiteY4" fmla="*/ 108632 h 200375"/>
                <a:gd name="connsiteX5" fmla="*/ 72207 w 200375"/>
                <a:gd name="connsiteY5" fmla="*/ 94463 h 200375"/>
                <a:gd name="connsiteX6" fmla="*/ 149208 w 200375"/>
                <a:gd name="connsiteY6" fmla="*/ 18893 h 200375"/>
                <a:gd name="connsiteX7" fmla="*/ 125163 w 200375"/>
                <a:gd name="connsiteY7" fmla="*/ 0 h 200375"/>
                <a:gd name="connsiteX8" fmla="*/ 33706 w 200375"/>
                <a:gd name="connsiteY8" fmla="*/ 89811 h 200375"/>
                <a:gd name="connsiteX9" fmla="*/ 0 w 200375"/>
                <a:gd name="connsiteY9" fmla="*/ 203166 h 200375"/>
                <a:gd name="connsiteX10" fmla="*/ 115502 w 200375"/>
                <a:gd name="connsiteY10" fmla="*/ 170104 h 200375"/>
                <a:gd name="connsiteX11" fmla="*/ 206888 w 200375"/>
                <a:gd name="connsiteY11" fmla="*/ 80293 h 200375"/>
                <a:gd name="connsiteX12" fmla="*/ 206888 w 200375"/>
                <a:gd name="connsiteY12" fmla="*/ 80293 h 200375"/>
                <a:gd name="connsiteX13" fmla="*/ 206888 w 200375"/>
                <a:gd name="connsiteY13" fmla="*/ 80293 h 20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375" h="200375">
                  <a:moveTo>
                    <a:pt x="206888" y="80293"/>
                  </a:moveTo>
                  <a:cubicBezTo>
                    <a:pt x="163592" y="37785"/>
                    <a:pt x="163592" y="37785"/>
                    <a:pt x="163592" y="37785"/>
                  </a:cubicBezTo>
                  <a:cubicBezTo>
                    <a:pt x="91457" y="108632"/>
                    <a:pt x="91457" y="108632"/>
                    <a:pt x="91457" y="108632"/>
                  </a:cubicBezTo>
                  <a:cubicBezTo>
                    <a:pt x="86663" y="113355"/>
                    <a:pt x="77002" y="113355"/>
                    <a:pt x="72207" y="108632"/>
                  </a:cubicBezTo>
                  <a:lnTo>
                    <a:pt x="72207" y="108632"/>
                  </a:lnTo>
                  <a:cubicBezTo>
                    <a:pt x="67412" y="103909"/>
                    <a:pt x="67412" y="99186"/>
                    <a:pt x="72207" y="94463"/>
                  </a:cubicBezTo>
                  <a:cubicBezTo>
                    <a:pt x="149208" y="18893"/>
                    <a:pt x="149208" y="18893"/>
                    <a:pt x="149208" y="18893"/>
                  </a:cubicBezTo>
                  <a:cubicBezTo>
                    <a:pt x="125163" y="0"/>
                    <a:pt x="125163" y="0"/>
                    <a:pt x="125163" y="0"/>
                  </a:cubicBezTo>
                  <a:cubicBezTo>
                    <a:pt x="33706" y="89811"/>
                    <a:pt x="33706" y="89811"/>
                    <a:pt x="33706" y="89811"/>
                  </a:cubicBezTo>
                  <a:cubicBezTo>
                    <a:pt x="0" y="203166"/>
                    <a:pt x="0" y="203166"/>
                    <a:pt x="0" y="203166"/>
                  </a:cubicBezTo>
                  <a:cubicBezTo>
                    <a:pt x="115502" y="170104"/>
                    <a:pt x="115502" y="170104"/>
                    <a:pt x="115502" y="170104"/>
                  </a:cubicBezTo>
                  <a:lnTo>
                    <a:pt x="206888" y="80293"/>
                  </a:lnTo>
                  <a:lnTo>
                    <a:pt x="206888" y="80293"/>
                  </a:lnTo>
                  <a:lnTo>
                    <a:pt x="206888" y="80293"/>
                  </a:lnTo>
                  <a:close/>
                </a:path>
              </a:pathLst>
            </a:custGeom>
            <a:solidFill>
              <a:srgbClr val="FFFF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499196A3-A064-4EBC-9177-48A642B84667}"/>
                </a:ext>
              </a:extLst>
            </p:cNvPr>
            <p:cNvSpPr/>
            <p:nvPr/>
          </p:nvSpPr>
          <p:spPr>
            <a:xfrm>
              <a:off x="10801253" y="4992237"/>
              <a:ext cx="84126" cy="88800"/>
            </a:xfrm>
            <a:custGeom>
              <a:avLst/>
              <a:gdLst>
                <a:gd name="connsiteX0" fmla="*/ 81868 w 128812"/>
                <a:gd name="connsiteY0" fmla="*/ 137042 h 135969"/>
                <a:gd name="connsiteX1" fmla="*/ 134824 w 128812"/>
                <a:gd name="connsiteY1" fmla="*/ 80365 h 135969"/>
                <a:gd name="connsiteX2" fmla="*/ 52956 w 128812"/>
                <a:gd name="connsiteY2" fmla="*/ 0 h 135969"/>
                <a:gd name="connsiteX3" fmla="*/ 0 w 128812"/>
                <a:gd name="connsiteY3" fmla="*/ 56678 h 135969"/>
                <a:gd name="connsiteX4" fmla="*/ 81868 w 128812"/>
                <a:gd name="connsiteY4" fmla="*/ 137042 h 135969"/>
                <a:gd name="connsiteX5" fmla="*/ 81868 w 128812"/>
                <a:gd name="connsiteY5" fmla="*/ 137042 h 135969"/>
                <a:gd name="connsiteX6" fmla="*/ 81868 w 128812"/>
                <a:gd name="connsiteY6" fmla="*/ 137042 h 13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812" h="135969">
                  <a:moveTo>
                    <a:pt x="81868" y="137042"/>
                  </a:moveTo>
                  <a:cubicBezTo>
                    <a:pt x="134824" y="80365"/>
                    <a:pt x="134824" y="80365"/>
                    <a:pt x="134824" y="80365"/>
                  </a:cubicBezTo>
                  <a:cubicBezTo>
                    <a:pt x="52956" y="0"/>
                    <a:pt x="52956" y="0"/>
                    <a:pt x="52956" y="0"/>
                  </a:cubicBezTo>
                  <a:cubicBezTo>
                    <a:pt x="0" y="56678"/>
                    <a:pt x="0" y="56678"/>
                    <a:pt x="0" y="56678"/>
                  </a:cubicBezTo>
                  <a:lnTo>
                    <a:pt x="81868" y="137042"/>
                  </a:lnTo>
                  <a:lnTo>
                    <a:pt x="81868" y="137042"/>
                  </a:lnTo>
                  <a:lnTo>
                    <a:pt x="81868" y="137042"/>
                  </a:lnTo>
                  <a:close/>
                </a:path>
              </a:pathLst>
            </a:custGeom>
            <a:solidFill>
              <a:srgbClr val="FFFF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D2A291B-1D38-4B0B-BF22-28148FF758C5}"/>
                </a:ext>
              </a:extLst>
            </p:cNvPr>
            <p:cNvSpPr/>
            <p:nvPr/>
          </p:nvSpPr>
          <p:spPr>
            <a:xfrm>
              <a:off x="10615894" y="4992237"/>
              <a:ext cx="261726" cy="266401"/>
            </a:xfrm>
            <a:custGeom>
              <a:avLst/>
              <a:gdLst>
                <a:gd name="connsiteX0" fmla="*/ 317524 w 400751"/>
                <a:gd name="connsiteY0" fmla="*/ 240951 h 407907"/>
                <a:gd name="connsiteX1" fmla="*/ 298274 w 400751"/>
                <a:gd name="connsiteY1" fmla="*/ 240951 h 407907"/>
                <a:gd name="connsiteX2" fmla="*/ 168387 w 400751"/>
                <a:gd name="connsiteY2" fmla="*/ 118150 h 407907"/>
                <a:gd name="connsiteX3" fmla="*/ 173182 w 400751"/>
                <a:gd name="connsiteY3" fmla="*/ 85088 h 407907"/>
                <a:gd name="connsiteX4" fmla="*/ 86591 w 400751"/>
                <a:gd name="connsiteY4" fmla="*/ 0 h 407907"/>
                <a:gd name="connsiteX5" fmla="*/ 86591 w 400751"/>
                <a:gd name="connsiteY5" fmla="*/ 0 h 407907"/>
                <a:gd name="connsiteX6" fmla="*/ 91386 w 400751"/>
                <a:gd name="connsiteY6" fmla="*/ 23616 h 407907"/>
                <a:gd name="connsiteX7" fmla="*/ 120225 w 400751"/>
                <a:gd name="connsiteY7" fmla="*/ 70847 h 407907"/>
                <a:gd name="connsiteX8" fmla="*/ 72135 w 400751"/>
                <a:gd name="connsiteY8" fmla="*/ 118078 h 407907"/>
                <a:gd name="connsiteX9" fmla="*/ 19179 w 400751"/>
                <a:gd name="connsiteY9" fmla="*/ 75570 h 407907"/>
                <a:gd name="connsiteX10" fmla="*/ 4795 w 400751"/>
                <a:gd name="connsiteY10" fmla="*/ 61401 h 407907"/>
                <a:gd name="connsiteX11" fmla="*/ 0 w 400751"/>
                <a:gd name="connsiteY11" fmla="*/ 85016 h 407907"/>
                <a:gd name="connsiteX12" fmla="*/ 86591 w 400751"/>
                <a:gd name="connsiteY12" fmla="*/ 170033 h 407907"/>
                <a:gd name="connsiteX13" fmla="*/ 110636 w 400751"/>
                <a:gd name="connsiteY13" fmla="*/ 170033 h 407907"/>
                <a:gd name="connsiteX14" fmla="*/ 240522 w 400751"/>
                <a:gd name="connsiteY14" fmla="*/ 292906 h 407907"/>
                <a:gd name="connsiteX15" fmla="*/ 235728 w 400751"/>
                <a:gd name="connsiteY15" fmla="*/ 325968 h 407907"/>
                <a:gd name="connsiteX16" fmla="*/ 322319 w 400751"/>
                <a:gd name="connsiteY16" fmla="*/ 410984 h 407907"/>
                <a:gd name="connsiteX17" fmla="*/ 322319 w 400751"/>
                <a:gd name="connsiteY17" fmla="*/ 410984 h 407907"/>
                <a:gd name="connsiteX18" fmla="*/ 317524 w 400751"/>
                <a:gd name="connsiteY18" fmla="*/ 387369 h 407907"/>
                <a:gd name="connsiteX19" fmla="*/ 288684 w 400751"/>
                <a:gd name="connsiteY19" fmla="*/ 344860 h 407907"/>
                <a:gd name="connsiteX20" fmla="*/ 336774 w 400751"/>
                <a:gd name="connsiteY20" fmla="*/ 292906 h 407907"/>
                <a:gd name="connsiteX21" fmla="*/ 384865 w 400751"/>
                <a:gd name="connsiteY21" fmla="*/ 335414 h 407907"/>
                <a:gd name="connsiteX22" fmla="*/ 404115 w 400751"/>
                <a:gd name="connsiteY22" fmla="*/ 349583 h 407907"/>
                <a:gd name="connsiteX23" fmla="*/ 404115 w 400751"/>
                <a:gd name="connsiteY23" fmla="*/ 325968 h 407907"/>
                <a:gd name="connsiteX24" fmla="*/ 317524 w 400751"/>
                <a:gd name="connsiteY24" fmla="*/ 240951 h 407907"/>
                <a:gd name="connsiteX25" fmla="*/ 317524 w 400751"/>
                <a:gd name="connsiteY25" fmla="*/ 240951 h 40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0751" h="407907">
                  <a:moveTo>
                    <a:pt x="317524" y="240951"/>
                  </a:moveTo>
                  <a:cubicBezTo>
                    <a:pt x="312729" y="240951"/>
                    <a:pt x="307935" y="240951"/>
                    <a:pt x="298274" y="240951"/>
                  </a:cubicBezTo>
                  <a:cubicBezTo>
                    <a:pt x="168387" y="118150"/>
                    <a:pt x="168387" y="118150"/>
                    <a:pt x="168387" y="118150"/>
                  </a:cubicBezTo>
                  <a:cubicBezTo>
                    <a:pt x="173182" y="108704"/>
                    <a:pt x="173182" y="99257"/>
                    <a:pt x="173182" y="85088"/>
                  </a:cubicBezTo>
                  <a:cubicBezTo>
                    <a:pt x="173182" y="37785"/>
                    <a:pt x="134681" y="0"/>
                    <a:pt x="86591" y="0"/>
                  </a:cubicBezTo>
                  <a:lnTo>
                    <a:pt x="86591" y="0"/>
                  </a:lnTo>
                  <a:cubicBezTo>
                    <a:pt x="91386" y="23616"/>
                    <a:pt x="91386" y="23616"/>
                    <a:pt x="91386" y="23616"/>
                  </a:cubicBezTo>
                  <a:cubicBezTo>
                    <a:pt x="110636" y="33062"/>
                    <a:pt x="120225" y="51954"/>
                    <a:pt x="120225" y="70847"/>
                  </a:cubicBezTo>
                  <a:cubicBezTo>
                    <a:pt x="120225" y="94463"/>
                    <a:pt x="100975" y="118078"/>
                    <a:pt x="72135" y="118078"/>
                  </a:cubicBezTo>
                  <a:cubicBezTo>
                    <a:pt x="48090" y="118078"/>
                    <a:pt x="24045" y="99186"/>
                    <a:pt x="19179" y="75570"/>
                  </a:cubicBezTo>
                  <a:cubicBezTo>
                    <a:pt x="4795" y="61401"/>
                    <a:pt x="4795" y="61401"/>
                    <a:pt x="4795" y="61401"/>
                  </a:cubicBezTo>
                  <a:cubicBezTo>
                    <a:pt x="4795" y="70847"/>
                    <a:pt x="0" y="80293"/>
                    <a:pt x="0" y="85016"/>
                  </a:cubicBezTo>
                  <a:cubicBezTo>
                    <a:pt x="0" y="132248"/>
                    <a:pt x="43295" y="170033"/>
                    <a:pt x="86591" y="170033"/>
                  </a:cubicBezTo>
                  <a:cubicBezTo>
                    <a:pt x="96180" y="170033"/>
                    <a:pt x="105841" y="170033"/>
                    <a:pt x="110636" y="170033"/>
                  </a:cubicBezTo>
                  <a:cubicBezTo>
                    <a:pt x="240522" y="292906"/>
                    <a:pt x="240522" y="292906"/>
                    <a:pt x="240522" y="292906"/>
                  </a:cubicBezTo>
                  <a:cubicBezTo>
                    <a:pt x="235728" y="302352"/>
                    <a:pt x="235728" y="316522"/>
                    <a:pt x="235728" y="325968"/>
                  </a:cubicBezTo>
                  <a:cubicBezTo>
                    <a:pt x="235728" y="373199"/>
                    <a:pt x="274229" y="410984"/>
                    <a:pt x="322319" y="410984"/>
                  </a:cubicBezTo>
                  <a:lnTo>
                    <a:pt x="322319" y="410984"/>
                  </a:lnTo>
                  <a:cubicBezTo>
                    <a:pt x="317524" y="387369"/>
                    <a:pt x="317524" y="387369"/>
                    <a:pt x="317524" y="387369"/>
                  </a:cubicBezTo>
                  <a:cubicBezTo>
                    <a:pt x="298274" y="377922"/>
                    <a:pt x="288684" y="363753"/>
                    <a:pt x="288684" y="344860"/>
                  </a:cubicBezTo>
                  <a:cubicBezTo>
                    <a:pt x="288684" y="316522"/>
                    <a:pt x="307935" y="292906"/>
                    <a:pt x="336774" y="292906"/>
                  </a:cubicBezTo>
                  <a:cubicBezTo>
                    <a:pt x="360819" y="292906"/>
                    <a:pt x="384865" y="311798"/>
                    <a:pt x="384865" y="335414"/>
                  </a:cubicBezTo>
                  <a:cubicBezTo>
                    <a:pt x="404115" y="349583"/>
                    <a:pt x="404115" y="349583"/>
                    <a:pt x="404115" y="349583"/>
                  </a:cubicBezTo>
                  <a:cubicBezTo>
                    <a:pt x="404115" y="344860"/>
                    <a:pt x="408910" y="335414"/>
                    <a:pt x="404115" y="325968"/>
                  </a:cubicBezTo>
                  <a:cubicBezTo>
                    <a:pt x="404115" y="278736"/>
                    <a:pt x="365686" y="240951"/>
                    <a:pt x="317524" y="240951"/>
                  </a:cubicBezTo>
                  <a:lnTo>
                    <a:pt x="317524" y="240951"/>
                  </a:lnTo>
                  <a:close/>
                </a:path>
              </a:pathLst>
            </a:custGeom>
            <a:solidFill>
              <a:srgbClr val="50E6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D384D107-E979-4A1A-8E4A-E141E68C51F8}"/>
              </a:ext>
            </a:extLst>
          </p:cNvPr>
          <p:cNvGrpSpPr/>
          <p:nvPr/>
        </p:nvGrpSpPr>
        <p:grpSpPr>
          <a:xfrm>
            <a:off x="7135808" y="3730448"/>
            <a:ext cx="242159" cy="303551"/>
            <a:chOff x="10293485" y="2197616"/>
            <a:chExt cx="443363" cy="555766"/>
          </a:xfrm>
        </p:grpSpPr>
        <p:sp>
          <p:nvSpPr>
            <p:cNvPr id="370" name="Freeform 128">
              <a:extLst>
                <a:ext uri="{FF2B5EF4-FFF2-40B4-BE49-F238E27FC236}">
                  <a16:creationId xmlns:a16="http://schemas.microsoft.com/office/drawing/2014/main" id="{7E8416A1-8AB5-4942-B0CD-ECFE63EC7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3485" y="2197616"/>
              <a:ext cx="443363" cy="555766"/>
            </a:xfrm>
            <a:custGeom>
              <a:avLst/>
              <a:gdLst>
                <a:gd name="T0" fmla="*/ 69 w 138"/>
                <a:gd name="T1" fmla="*/ 173 h 173"/>
                <a:gd name="T2" fmla="*/ 69 w 138"/>
                <a:gd name="T3" fmla="*/ 173 h 173"/>
                <a:gd name="T4" fmla="*/ 0 w 138"/>
                <a:gd name="T5" fmla="*/ 77 h 173"/>
                <a:gd name="T6" fmla="*/ 0 w 138"/>
                <a:gd name="T7" fmla="*/ 29 h 173"/>
                <a:gd name="T8" fmla="*/ 4 w 138"/>
                <a:gd name="T9" fmla="*/ 29 h 173"/>
                <a:gd name="T10" fmla="*/ 67 w 138"/>
                <a:gd name="T11" fmla="*/ 2 h 173"/>
                <a:gd name="T12" fmla="*/ 69 w 138"/>
                <a:gd name="T13" fmla="*/ 0 h 173"/>
                <a:gd name="T14" fmla="*/ 72 w 138"/>
                <a:gd name="T15" fmla="*/ 2 h 173"/>
                <a:gd name="T16" fmla="*/ 135 w 138"/>
                <a:gd name="T17" fmla="*/ 29 h 173"/>
                <a:gd name="T18" fmla="*/ 138 w 138"/>
                <a:gd name="T19" fmla="*/ 29 h 173"/>
                <a:gd name="T20" fmla="*/ 138 w 138"/>
                <a:gd name="T21" fmla="*/ 78 h 173"/>
                <a:gd name="T22" fmla="*/ 69 w 138"/>
                <a:gd name="T23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173">
                  <a:moveTo>
                    <a:pt x="69" y="173"/>
                  </a:moveTo>
                  <a:cubicBezTo>
                    <a:pt x="69" y="173"/>
                    <a:pt x="69" y="173"/>
                    <a:pt x="69" y="173"/>
                  </a:cubicBezTo>
                  <a:cubicBezTo>
                    <a:pt x="50" y="173"/>
                    <a:pt x="0" y="140"/>
                    <a:pt x="0" y="7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35" y="32"/>
                    <a:pt x="67" y="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106" y="29"/>
                    <a:pt x="135" y="29"/>
                    <a:pt x="135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8" y="78"/>
                    <a:pt x="138" y="78"/>
                    <a:pt x="138" y="78"/>
                  </a:cubicBezTo>
                  <a:cubicBezTo>
                    <a:pt x="138" y="140"/>
                    <a:pt x="88" y="173"/>
                    <a:pt x="69" y="173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71" name="signup issues" descr="signup issues, key">
              <a:extLst>
                <a:ext uri="{FF2B5EF4-FFF2-40B4-BE49-F238E27FC236}">
                  <a16:creationId xmlns:a16="http://schemas.microsoft.com/office/drawing/2014/main" id="{916E5197-CDB0-4D5C-B7FB-E2E8F8B6DBB2}"/>
                </a:ext>
              </a:extLst>
            </p:cNvPr>
            <p:cNvGrpSpPr/>
            <p:nvPr/>
          </p:nvGrpSpPr>
          <p:grpSpPr>
            <a:xfrm rot="18878040">
              <a:off x="10363384" y="2340879"/>
              <a:ext cx="311736" cy="311677"/>
              <a:chOff x="5411441" y="4807980"/>
              <a:chExt cx="440767" cy="440681"/>
            </a:xfrm>
            <a:solidFill>
              <a:srgbClr val="121D2F"/>
            </a:solidFill>
          </p:grpSpPr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F2D93B81-9A5B-44EF-A328-7D1B26379C64}"/>
                  </a:ext>
                </a:extLst>
              </p:cNvPr>
              <p:cNvSpPr/>
              <p:nvPr/>
            </p:nvSpPr>
            <p:spPr>
              <a:xfrm>
                <a:off x="5411441" y="4955664"/>
                <a:ext cx="292265" cy="292265"/>
              </a:xfrm>
              <a:custGeom>
                <a:avLst/>
                <a:gdLst>
                  <a:gd name="connsiteX0" fmla="*/ 291424 w 292264"/>
                  <a:gd name="connsiteY0" fmla="*/ 34195 h 292264"/>
                  <a:gd name="connsiteX1" fmla="*/ 258825 w 292264"/>
                  <a:gd name="connsiteY1" fmla="*/ 1624 h 292264"/>
                  <a:gd name="connsiteX2" fmla="*/ 1624 w 292264"/>
                  <a:gd name="connsiteY2" fmla="*/ 258600 h 292264"/>
                  <a:gd name="connsiteX3" fmla="*/ 34223 w 292264"/>
                  <a:gd name="connsiteY3" fmla="*/ 291170 h 292264"/>
                  <a:gd name="connsiteX4" fmla="*/ 291424 w 292264"/>
                  <a:gd name="connsiteY4" fmla="*/ 34195 h 29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264" h="292264">
                    <a:moveTo>
                      <a:pt x="291424" y="34195"/>
                    </a:moveTo>
                    <a:lnTo>
                      <a:pt x="258825" y="1624"/>
                    </a:lnTo>
                    <a:lnTo>
                      <a:pt x="1624" y="258600"/>
                    </a:lnTo>
                    <a:lnTo>
                      <a:pt x="34223" y="291170"/>
                    </a:lnTo>
                    <a:lnTo>
                      <a:pt x="291424" y="34195"/>
                    </a:lnTo>
                    <a:close/>
                  </a:path>
                </a:pathLst>
              </a:custGeom>
              <a:grpFill/>
              <a:ln w="4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5983430F-0997-4C5C-9263-0375F8E87174}"/>
                  </a:ext>
                </a:extLst>
              </p:cNvPr>
              <p:cNvSpPr/>
              <p:nvPr/>
            </p:nvSpPr>
            <p:spPr>
              <a:xfrm>
                <a:off x="5475742" y="5148195"/>
                <a:ext cx="100466" cy="100466"/>
              </a:xfrm>
              <a:custGeom>
                <a:avLst/>
                <a:gdLst>
                  <a:gd name="connsiteX0" fmla="*/ 99585 w 100466"/>
                  <a:gd name="connsiteY0" fmla="*/ 34194 h 100466"/>
                  <a:gd name="connsiteX1" fmla="*/ 66986 w 100466"/>
                  <a:gd name="connsiteY1" fmla="*/ 1624 h 100466"/>
                  <a:gd name="connsiteX2" fmla="*/ 1624 w 100466"/>
                  <a:gd name="connsiteY2" fmla="*/ 66928 h 100466"/>
                  <a:gd name="connsiteX3" fmla="*/ 34224 w 100466"/>
                  <a:gd name="connsiteY3" fmla="*/ 99499 h 100466"/>
                  <a:gd name="connsiteX4" fmla="*/ 99585 w 100466"/>
                  <a:gd name="connsiteY4" fmla="*/ 34194 h 100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66" h="100466">
                    <a:moveTo>
                      <a:pt x="99585" y="34194"/>
                    </a:moveTo>
                    <a:lnTo>
                      <a:pt x="66986" y="1624"/>
                    </a:lnTo>
                    <a:lnTo>
                      <a:pt x="1624" y="66928"/>
                    </a:lnTo>
                    <a:lnTo>
                      <a:pt x="34224" y="99499"/>
                    </a:lnTo>
                    <a:lnTo>
                      <a:pt x="99585" y="34194"/>
                    </a:lnTo>
                    <a:close/>
                  </a:path>
                </a:pathLst>
              </a:custGeom>
              <a:grpFill/>
              <a:ln w="4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88C1044B-28C6-4287-9604-E852DB0D5E32}"/>
                  </a:ext>
                </a:extLst>
              </p:cNvPr>
              <p:cNvSpPr/>
              <p:nvPr/>
            </p:nvSpPr>
            <p:spPr>
              <a:xfrm>
                <a:off x="5619309" y="4807980"/>
                <a:ext cx="232899" cy="232899"/>
              </a:xfrm>
              <a:custGeom>
                <a:avLst/>
                <a:gdLst>
                  <a:gd name="connsiteX0" fmla="*/ 116688 w 232898"/>
                  <a:gd name="connsiteY0" fmla="*/ 1624 h 232898"/>
                  <a:gd name="connsiteX1" fmla="*/ 1624 w 232898"/>
                  <a:gd name="connsiteY1" fmla="*/ 116587 h 232898"/>
                  <a:gd name="connsiteX2" fmla="*/ 116688 w 232898"/>
                  <a:gd name="connsiteY2" fmla="*/ 231550 h 232898"/>
                  <a:gd name="connsiteX3" fmla="*/ 231752 w 232898"/>
                  <a:gd name="connsiteY3" fmla="*/ 116587 h 232898"/>
                  <a:gd name="connsiteX4" fmla="*/ 116688 w 232898"/>
                  <a:gd name="connsiteY4" fmla="*/ 1624 h 232898"/>
                  <a:gd name="connsiteX5" fmla="*/ 116688 w 232898"/>
                  <a:gd name="connsiteY5" fmla="*/ 185873 h 232898"/>
                  <a:gd name="connsiteX6" fmla="*/ 47342 w 232898"/>
                  <a:gd name="connsiteY6" fmla="*/ 116587 h 232898"/>
                  <a:gd name="connsiteX7" fmla="*/ 116688 w 232898"/>
                  <a:gd name="connsiteY7" fmla="*/ 47302 h 232898"/>
                  <a:gd name="connsiteX8" fmla="*/ 186035 w 232898"/>
                  <a:gd name="connsiteY8" fmla="*/ 116587 h 232898"/>
                  <a:gd name="connsiteX9" fmla="*/ 116688 w 232898"/>
                  <a:gd name="connsiteY9" fmla="*/ 185873 h 23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2898" h="232898">
                    <a:moveTo>
                      <a:pt x="116688" y="1624"/>
                    </a:moveTo>
                    <a:cubicBezTo>
                      <a:pt x="53114" y="1624"/>
                      <a:pt x="1624" y="53069"/>
                      <a:pt x="1624" y="116587"/>
                    </a:cubicBezTo>
                    <a:cubicBezTo>
                      <a:pt x="1624" y="180105"/>
                      <a:pt x="53114" y="231550"/>
                      <a:pt x="116688" y="231550"/>
                    </a:cubicBezTo>
                    <a:cubicBezTo>
                      <a:pt x="180262" y="231550"/>
                      <a:pt x="231752" y="180105"/>
                      <a:pt x="231752" y="116587"/>
                    </a:cubicBezTo>
                    <a:cubicBezTo>
                      <a:pt x="231752" y="53069"/>
                      <a:pt x="180185" y="1624"/>
                      <a:pt x="116688" y="1624"/>
                    </a:cubicBezTo>
                    <a:close/>
                    <a:moveTo>
                      <a:pt x="116688" y="185873"/>
                    </a:moveTo>
                    <a:cubicBezTo>
                      <a:pt x="78359" y="185873"/>
                      <a:pt x="47342" y="154883"/>
                      <a:pt x="47342" y="116587"/>
                    </a:cubicBezTo>
                    <a:cubicBezTo>
                      <a:pt x="47342" y="78292"/>
                      <a:pt x="78359" y="47302"/>
                      <a:pt x="116688" y="47302"/>
                    </a:cubicBezTo>
                    <a:cubicBezTo>
                      <a:pt x="155017" y="47302"/>
                      <a:pt x="186035" y="78292"/>
                      <a:pt x="186035" y="116587"/>
                    </a:cubicBezTo>
                    <a:cubicBezTo>
                      <a:pt x="186035" y="154883"/>
                      <a:pt x="154940" y="185873"/>
                      <a:pt x="116688" y="185873"/>
                    </a:cubicBezTo>
                    <a:close/>
                  </a:path>
                </a:pathLst>
              </a:custGeom>
              <a:grpFill/>
              <a:ln w="4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50" name="Graphic 1">
            <a:extLst>
              <a:ext uri="{FF2B5EF4-FFF2-40B4-BE49-F238E27FC236}">
                <a16:creationId xmlns:a16="http://schemas.microsoft.com/office/drawing/2014/main" id="{239CF3DC-05EA-4E84-91E7-515504096380}"/>
              </a:ext>
            </a:extLst>
          </p:cNvPr>
          <p:cNvGrpSpPr/>
          <p:nvPr/>
        </p:nvGrpSpPr>
        <p:grpSpPr>
          <a:xfrm>
            <a:off x="4608127" y="3753206"/>
            <a:ext cx="283757" cy="283772"/>
            <a:chOff x="4018610" y="3783737"/>
            <a:chExt cx="378343" cy="378363"/>
          </a:xfrm>
        </p:grpSpPr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AA8F1BB-6EAE-48F1-8F04-7221C477D88C}"/>
                </a:ext>
              </a:extLst>
            </p:cNvPr>
            <p:cNvSpPr/>
            <p:nvPr/>
          </p:nvSpPr>
          <p:spPr>
            <a:xfrm>
              <a:off x="4018610" y="3941484"/>
              <a:ext cx="220652" cy="220616"/>
            </a:xfrm>
            <a:custGeom>
              <a:avLst/>
              <a:gdLst>
                <a:gd name="connsiteX0" fmla="*/ 64297 w 220652"/>
                <a:gd name="connsiteY0" fmla="*/ 35897 h 220616"/>
                <a:gd name="connsiteX1" fmla="*/ 53842 w 220652"/>
                <a:gd name="connsiteY1" fmla="*/ 26750 h 220616"/>
                <a:gd name="connsiteX2" fmla="*/ 54099 w 220652"/>
                <a:gd name="connsiteY2" fmla="*/ 4829 h 220616"/>
                <a:gd name="connsiteX3" fmla="*/ 76047 w 220652"/>
                <a:gd name="connsiteY3" fmla="*/ 4006 h 220616"/>
                <a:gd name="connsiteX4" fmla="*/ 78975 w 220652"/>
                <a:gd name="connsiteY4" fmla="*/ 6785 h 220616"/>
                <a:gd name="connsiteX5" fmla="*/ 214337 w 220652"/>
                <a:gd name="connsiteY5" fmla="*/ 142214 h 220616"/>
                <a:gd name="connsiteX6" fmla="*/ 209076 w 220652"/>
                <a:gd name="connsiteY6" fmla="*/ 170543 h 220616"/>
                <a:gd name="connsiteX7" fmla="*/ 192550 w 220652"/>
                <a:gd name="connsiteY7" fmla="*/ 165727 h 220616"/>
                <a:gd name="connsiteX8" fmla="*/ 184712 w 220652"/>
                <a:gd name="connsiteY8" fmla="*/ 156986 h 220616"/>
                <a:gd name="connsiteX9" fmla="*/ 76007 w 220652"/>
                <a:gd name="connsiteY9" fmla="*/ 167764 h 220616"/>
                <a:gd name="connsiteX10" fmla="*/ 28359 w 220652"/>
                <a:gd name="connsiteY10" fmla="*/ 215183 h 220616"/>
                <a:gd name="connsiteX11" fmla="*/ 569 w 220652"/>
                <a:gd name="connsiteY11" fmla="*/ 208613 h 220616"/>
                <a:gd name="connsiteX12" fmla="*/ 6235 w 220652"/>
                <a:gd name="connsiteY12" fmla="*/ 191629 h 220616"/>
                <a:gd name="connsiteX13" fmla="*/ 49687 w 220652"/>
                <a:gd name="connsiteY13" fmla="*/ 148311 h 220616"/>
                <a:gd name="connsiteX14" fmla="*/ 51225 w 220652"/>
                <a:gd name="connsiteY14" fmla="*/ 140919 h 220616"/>
                <a:gd name="connsiteX15" fmla="*/ 64297 w 220652"/>
                <a:gd name="connsiteY15" fmla="*/ 35897 h 220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0652" h="220616">
                  <a:moveTo>
                    <a:pt x="64297" y="35897"/>
                  </a:moveTo>
                  <a:cubicBezTo>
                    <a:pt x="60574" y="32686"/>
                    <a:pt x="56864" y="30042"/>
                    <a:pt x="53842" y="26750"/>
                  </a:cubicBezTo>
                  <a:cubicBezTo>
                    <a:pt x="48028" y="20423"/>
                    <a:pt x="48338" y="10576"/>
                    <a:pt x="54099" y="4829"/>
                  </a:cubicBezTo>
                  <a:cubicBezTo>
                    <a:pt x="60237" y="-1282"/>
                    <a:pt x="69167" y="-1633"/>
                    <a:pt x="76047" y="4006"/>
                  </a:cubicBezTo>
                  <a:cubicBezTo>
                    <a:pt x="77086" y="4856"/>
                    <a:pt x="78017" y="5840"/>
                    <a:pt x="78975" y="6785"/>
                  </a:cubicBezTo>
                  <a:cubicBezTo>
                    <a:pt x="124100" y="51923"/>
                    <a:pt x="169239" y="97048"/>
                    <a:pt x="214337" y="142214"/>
                  </a:cubicBezTo>
                  <a:cubicBezTo>
                    <a:pt x="224617" y="152507"/>
                    <a:pt x="221986" y="166334"/>
                    <a:pt x="209076" y="170543"/>
                  </a:cubicBezTo>
                  <a:cubicBezTo>
                    <a:pt x="202466" y="172702"/>
                    <a:pt x="197177" y="170004"/>
                    <a:pt x="192550" y="165727"/>
                  </a:cubicBezTo>
                  <a:cubicBezTo>
                    <a:pt x="189758" y="163151"/>
                    <a:pt x="187437" y="160061"/>
                    <a:pt x="184712" y="156986"/>
                  </a:cubicBezTo>
                  <a:cubicBezTo>
                    <a:pt x="150501" y="186233"/>
                    <a:pt x="114549" y="189983"/>
                    <a:pt x="76007" y="167764"/>
                  </a:cubicBezTo>
                  <a:cubicBezTo>
                    <a:pt x="60210" y="183508"/>
                    <a:pt x="44372" y="199426"/>
                    <a:pt x="28359" y="215183"/>
                  </a:cubicBezTo>
                  <a:cubicBezTo>
                    <a:pt x="18659" y="224720"/>
                    <a:pt x="3968" y="221186"/>
                    <a:pt x="569" y="208613"/>
                  </a:cubicBezTo>
                  <a:cubicBezTo>
                    <a:pt x="-1266" y="201800"/>
                    <a:pt x="1527" y="196350"/>
                    <a:pt x="6235" y="191629"/>
                  </a:cubicBezTo>
                  <a:cubicBezTo>
                    <a:pt x="20710" y="177181"/>
                    <a:pt x="35158" y="162706"/>
                    <a:pt x="49687" y="148311"/>
                  </a:cubicBezTo>
                  <a:cubicBezTo>
                    <a:pt x="51967" y="146059"/>
                    <a:pt x="53316" y="144318"/>
                    <a:pt x="51225" y="140919"/>
                  </a:cubicBezTo>
                  <a:cubicBezTo>
                    <a:pt x="31178" y="108407"/>
                    <a:pt x="35590" y="66223"/>
                    <a:pt x="64297" y="35897"/>
                  </a:cubicBezTo>
                  <a:close/>
                </a:path>
              </a:pathLst>
            </a:custGeom>
            <a:solidFill>
              <a:schemeClr val="bg1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A0DEC869-322C-4ED9-B21D-48197CFC902A}"/>
                </a:ext>
              </a:extLst>
            </p:cNvPr>
            <p:cNvSpPr/>
            <p:nvPr/>
          </p:nvSpPr>
          <p:spPr>
            <a:xfrm>
              <a:off x="4176309" y="3783737"/>
              <a:ext cx="220644" cy="220781"/>
            </a:xfrm>
            <a:custGeom>
              <a:avLst/>
              <a:gdLst>
                <a:gd name="connsiteX0" fmla="*/ 36875 w 220644"/>
                <a:gd name="connsiteY0" fmla="*/ 63571 h 220781"/>
                <a:gd name="connsiteX1" fmla="*/ 145715 w 220644"/>
                <a:gd name="connsiteY1" fmla="*/ 54209 h 220781"/>
                <a:gd name="connsiteX2" fmla="*/ 156319 w 220644"/>
                <a:gd name="connsiteY2" fmla="*/ 41838 h 220781"/>
                <a:gd name="connsiteX3" fmla="*/ 192028 w 220644"/>
                <a:gd name="connsiteY3" fmla="*/ 6075 h 220781"/>
                <a:gd name="connsiteX4" fmla="*/ 215892 w 220644"/>
                <a:gd name="connsiteY4" fmla="*/ 4807 h 220781"/>
                <a:gd name="connsiteX5" fmla="*/ 214786 w 220644"/>
                <a:gd name="connsiteY5" fmla="*/ 28739 h 220781"/>
                <a:gd name="connsiteX6" fmla="*/ 167448 w 220644"/>
                <a:gd name="connsiteY6" fmla="*/ 75914 h 220781"/>
                <a:gd name="connsiteX7" fmla="*/ 156548 w 220644"/>
                <a:gd name="connsiteY7" fmla="*/ 185240 h 220781"/>
                <a:gd name="connsiteX8" fmla="*/ 165830 w 220644"/>
                <a:gd name="connsiteY8" fmla="*/ 193010 h 220781"/>
                <a:gd name="connsiteX9" fmla="*/ 166679 w 220644"/>
                <a:gd name="connsiteY9" fmla="*/ 215836 h 220781"/>
                <a:gd name="connsiteX10" fmla="*/ 143287 w 220644"/>
                <a:gd name="connsiteY10" fmla="*/ 215404 h 220781"/>
                <a:gd name="connsiteX11" fmla="*/ 104152 w 220644"/>
                <a:gd name="connsiteY11" fmla="*/ 176390 h 220781"/>
                <a:gd name="connsiteX12" fmla="*/ 6387 w 220644"/>
                <a:gd name="connsiteY12" fmla="*/ 78774 h 220781"/>
                <a:gd name="connsiteX13" fmla="*/ 5497 w 220644"/>
                <a:gd name="connsiteY13" fmla="*/ 53426 h 220781"/>
                <a:gd name="connsiteX14" fmla="*/ 25854 w 220644"/>
                <a:gd name="connsiteY14" fmla="*/ 53183 h 220781"/>
                <a:gd name="connsiteX15" fmla="*/ 36875 w 220644"/>
                <a:gd name="connsiteY15" fmla="*/ 63571 h 22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0644" h="220781">
                  <a:moveTo>
                    <a:pt x="36875" y="63571"/>
                  </a:moveTo>
                  <a:cubicBezTo>
                    <a:pt x="64922" y="37130"/>
                    <a:pt x="107268" y="29656"/>
                    <a:pt x="145715" y="54209"/>
                  </a:cubicBezTo>
                  <a:cubicBezTo>
                    <a:pt x="149034" y="50310"/>
                    <a:pt x="152420" y="45818"/>
                    <a:pt x="156319" y="41838"/>
                  </a:cubicBezTo>
                  <a:cubicBezTo>
                    <a:pt x="168109" y="29805"/>
                    <a:pt x="180048" y="17920"/>
                    <a:pt x="192028" y="6075"/>
                  </a:cubicBezTo>
                  <a:cubicBezTo>
                    <a:pt x="199771" y="-1587"/>
                    <a:pt x="209039" y="-1992"/>
                    <a:pt x="215892" y="4807"/>
                  </a:cubicBezTo>
                  <a:cubicBezTo>
                    <a:pt x="222570" y="11431"/>
                    <a:pt x="222219" y="21279"/>
                    <a:pt x="214786" y="28739"/>
                  </a:cubicBezTo>
                  <a:cubicBezTo>
                    <a:pt x="199097" y="44482"/>
                    <a:pt x="183300" y="60131"/>
                    <a:pt x="167448" y="75914"/>
                  </a:cubicBezTo>
                  <a:cubicBezTo>
                    <a:pt x="189721" y="114470"/>
                    <a:pt x="186106" y="150448"/>
                    <a:pt x="156548" y="185240"/>
                  </a:cubicBezTo>
                  <a:cubicBezTo>
                    <a:pt x="159651" y="187803"/>
                    <a:pt x="163010" y="190137"/>
                    <a:pt x="165830" y="193010"/>
                  </a:cubicBezTo>
                  <a:cubicBezTo>
                    <a:pt x="172764" y="200079"/>
                    <a:pt x="172979" y="209414"/>
                    <a:pt x="166679" y="215836"/>
                  </a:cubicBezTo>
                  <a:cubicBezTo>
                    <a:pt x="160123" y="222500"/>
                    <a:pt x="150518" y="222500"/>
                    <a:pt x="143287" y="215404"/>
                  </a:cubicBezTo>
                  <a:cubicBezTo>
                    <a:pt x="130134" y="202507"/>
                    <a:pt x="117183" y="189395"/>
                    <a:pt x="104152" y="176390"/>
                  </a:cubicBezTo>
                  <a:cubicBezTo>
                    <a:pt x="71559" y="143852"/>
                    <a:pt x="38939" y="111353"/>
                    <a:pt x="6387" y="78774"/>
                  </a:cubicBezTo>
                  <a:cubicBezTo>
                    <a:pt x="-1842" y="70532"/>
                    <a:pt x="-2098" y="59848"/>
                    <a:pt x="5497" y="53426"/>
                  </a:cubicBezTo>
                  <a:cubicBezTo>
                    <a:pt x="11432" y="48408"/>
                    <a:pt x="19864" y="48165"/>
                    <a:pt x="25854" y="53183"/>
                  </a:cubicBezTo>
                  <a:cubicBezTo>
                    <a:pt x="29617" y="56327"/>
                    <a:pt x="33017" y="59915"/>
                    <a:pt x="36875" y="63571"/>
                  </a:cubicBezTo>
                  <a:close/>
                </a:path>
              </a:pathLst>
            </a:custGeom>
            <a:solidFill>
              <a:srgbClr val="50E6FF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240CC07-CCCB-410C-BF96-93859449249F}"/>
                </a:ext>
              </a:extLst>
            </p:cNvPr>
            <p:cNvSpPr/>
            <p:nvPr/>
          </p:nvSpPr>
          <p:spPr>
            <a:xfrm>
              <a:off x="4130002" y="3921001"/>
              <a:ext cx="67887" cy="65782"/>
            </a:xfrm>
            <a:custGeom>
              <a:avLst/>
              <a:gdLst>
                <a:gd name="connsiteX0" fmla="*/ 24337 w 67887"/>
                <a:gd name="connsiteY0" fmla="*/ 65783 h 65782"/>
                <a:gd name="connsiteX1" fmla="*/ 0 w 67887"/>
                <a:gd name="connsiteY1" fmla="*/ 41770 h 65782"/>
                <a:gd name="connsiteX2" fmla="*/ 8485 w 67887"/>
                <a:gd name="connsiteY2" fmla="*/ 36307 h 65782"/>
                <a:gd name="connsiteX3" fmla="*/ 39527 w 67887"/>
                <a:gd name="connsiteY3" fmla="*/ 5468 h 65782"/>
                <a:gd name="connsiteX4" fmla="*/ 62933 w 67887"/>
                <a:gd name="connsiteY4" fmla="*/ 4645 h 65782"/>
                <a:gd name="connsiteX5" fmla="*/ 62406 w 67887"/>
                <a:gd name="connsiteY5" fmla="*/ 27970 h 65782"/>
                <a:gd name="connsiteX6" fmla="*/ 26239 w 67887"/>
                <a:gd name="connsiteY6" fmla="*/ 64151 h 65782"/>
                <a:gd name="connsiteX7" fmla="*/ 24337 w 67887"/>
                <a:gd name="connsiteY7" fmla="*/ 65783 h 6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887" h="65782">
                  <a:moveTo>
                    <a:pt x="24337" y="65783"/>
                  </a:moveTo>
                  <a:cubicBezTo>
                    <a:pt x="16607" y="58161"/>
                    <a:pt x="9430" y="51079"/>
                    <a:pt x="0" y="41770"/>
                  </a:cubicBezTo>
                  <a:cubicBezTo>
                    <a:pt x="2887" y="39949"/>
                    <a:pt x="6125" y="38587"/>
                    <a:pt x="8485" y="36307"/>
                  </a:cubicBezTo>
                  <a:cubicBezTo>
                    <a:pt x="18967" y="26162"/>
                    <a:pt x="29112" y="15680"/>
                    <a:pt x="39527" y="5468"/>
                  </a:cubicBezTo>
                  <a:cubicBezTo>
                    <a:pt x="46690" y="-1561"/>
                    <a:pt x="56336" y="-1790"/>
                    <a:pt x="62933" y="4645"/>
                  </a:cubicBezTo>
                  <a:cubicBezTo>
                    <a:pt x="69651" y="11215"/>
                    <a:pt x="69597" y="20671"/>
                    <a:pt x="62406" y="27970"/>
                  </a:cubicBezTo>
                  <a:cubicBezTo>
                    <a:pt x="50454" y="40138"/>
                    <a:pt x="38313" y="52104"/>
                    <a:pt x="26239" y="64151"/>
                  </a:cubicBezTo>
                  <a:cubicBezTo>
                    <a:pt x="25605" y="64785"/>
                    <a:pt x="24876" y="65324"/>
                    <a:pt x="24337" y="65783"/>
                  </a:cubicBezTo>
                  <a:close/>
                </a:path>
              </a:pathLst>
            </a:custGeom>
            <a:solidFill>
              <a:schemeClr val="bg1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AA49671-2A09-44F7-880C-12DE59988918}"/>
                </a:ext>
              </a:extLst>
            </p:cNvPr>
            <p:cNvSpPr/>
            <p:nvPr/>
          </p:nvSpPr>
          <p:spPr>
            <a:xfrm>
              <a:off x="4194985" y="3983109"/>
              <a:ext cx="64998" cy="65527"/>
            </a:xfrm>
            <a:custGeom>
              <a:avLst/>
              <a:gdLst>
                <a:gd name="connsiteX0" fmla="*/ 0 w 64998"/>
                <a:gd name="connsiteY0" fmla="*/ 43255 h 65527"/>
                <a:gd name="connsiteX1" fmla="*/ 38771 w 64998"/>
                <a:gd name="connsiteY1" fmla="*/ 4160 h 65527"/>
                <a:gd name="connsiteX2" fmla="*/ 60450 w 64998"/>
                <a:gd name="connsiteY2" fmla="*/ 5348 h 65527"/>
                <a:gd name="connsiteX3" fmla="*/ 60734 w 64998"/>
                <a:gd name="connsiteY3" fmla="*/ 26662 h 65527"/>
                <a:gd name="connsiteX4" fmla="*/ 21868 w 64998"/>
                <a:gd name="connsiteY4" fmla="*/ 65528 h 65527"/>
                <a:gd name="connsiteX5" fmla="*/ 0 w 64998"/>
                <a:gd name="connsiteY5" fmla="*/ 43255 h 65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998" h="65527">
                  <a:moveTo>
                    <a:pt x="0" y="43255"/>
                  </a:moveTo>
                  <a:cubicBezTo>
                    <a:pt x="12519" y="30574"/>
                    <a:pt x="25389" y="17111"/>
                    <a:pt x="38771" y="4160"/>
                  </a:cubicBezTo>
                  <a:cubicBezTo>
                    <a:pt x="45166" y="-2018"/>
                    <a:pt x="54312" y="-1060"/>
                    <a:pt x="60450" y="5348"/>
                  </a:cubicBezTo>
                  <a:cubicBezTo>
                    <a:pt x="66211" y="11351"/>
                    <a:pt x="66710" y="20511"/>
                    <a:pt x="60734" y="26662"/>
                  </a:cubicBezTo>
                  <a:cubicBezTo>
                    <a:pt x="47931" y="39883"/>
                    <a:pt x="34724" y="52712"/>
                    <a:pt x="21868" y="65528"/>
                  </a:cubicBezTo>
                  <a:cubicBezTo>
                    <a:pt x="14502" y="58027"/>
                    <a:pt x="7217" y="50608"/>
                    <a:pt x="0" y="43255"/>
                  </a:cubicBezTo>
                  <a:close/>
                </a:path>
              </a:pathLst>
            </a:custGeom>
            <a:solidFill>
              <a:schemeClr val="bg1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19" name="TextBox 418">
            <a:extLst>
              <a:ext uri="{FF2B5EF4-FFF2-40B4-BE49-F238E27FC236}">
                <a16:creationId xmlns:a16="http://schemas.microsoft.com/office/drawing/2014/main" id="{5DE0D680-308A-4835-94DA-6EFC1013C04A}"/>
              </a:ext>
            </a:extLst>
          </p:cNvPr>
          <p:cNvSpPr txBox="1"/>
          <p:nvPr/>
        </p:nvSpPr>
        <p:spPr>
          <a:xfrm>
            <a:off x="1074368" y="2271109"/>
            <a:ext cx="699526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Semibold"/>
                <a:ea typeface="Segoe UI Symbol"/>
                <a:cs typeface="+mn-cs"/>
              </a:rPr>
              <a:t>Microservices written with</a:t>
            </a:r>
          </a:p>
        </p:txBody>
      </p: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3BE1176B-49FD-4ADE-9F97-78AC6C493469}"/>
              </a:ext>
            </a:extLst>
          </p:cNvPr>
          <p:cNvCxnSpPr>
            <a:cxnSpLocks/>
          </p:cNvCxnSpPr>
          <p:nvPr/>
        </p:nvCxnSpPr>
        <p:spPr>
          <a:xfrm>
            <a:off x="803673" y="2344223"/>
            <a:ext cx="2965252" cy="0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6CD0ACC3-F463-4770-A3F8-328ABF0D2B5C}"/>
              </a:ext>
            </a:extLst>
          </p:cNvPr>
          <p:cNvCxnSpPr>
            <a:cxnSpLocks/>
          </p:cNvCxnSpPr>
          <p:nvPr/>
        </p:nvCxnSpPr>
        <p:spPr>
          <a:xfrm>
            <a:off x="5328634" y="2344223"/>
            <a:ext cx="3011695" cy="0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09DC37C8-9781-442A-8F45-733DEC012578}"/>
              </a:ext>
            </a:extLst>
          </p:cNvPr>
          <p:cNvGrpSpPr/>
          <p:nvPr/>
        </p:nvGrpSpPr>
        <p:grpSpPr>
          <a:xfrm>
            <a:off x="903687" y="1922845"/>
            <a:ext cx="7209730" cy="349923"/>
            <a:chOff x="817050" y="3093198"/>
            <a:chExt cx="9612973" cy="466564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68C1EB8A-B4FD-4324-BCB6-8BD856D2357C}"/>
                </a:ext>
              </a:extLst>
            </p:cNvPr>
            <p:cNvGrpSpPr/>
            <p:nvPr/>
          </p:nvGrpSpPr>
          <p:grpSpPr>
            <a:xfrm>
              <a:off x="3912892" y="3124100"/>
              <a:ext cx="1133574" cy="404760"/>
              <a:chOff x="1586670" y="5002866"/>
              <a:chExt cx="1133574" cy="404760"/>
            </a:xfrm>
          </p:grpSpPr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5CC9FE53-8572-4915-A130-7B74191D79D8}"/>
                  </a:ext>
                </a:extLst>
              </p:cNvPr>
              <p:cNvSpPr/>
              <p:nvPr/>
            </p:nvSpPr>
            <p:spPr>
              <a:xfrm>
                <a:off x="1586670" y="5082137"/>
                <a:ext cx="799792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Functions</a:t>
                </a:r>
              </a:p>
            </p:txBody>
          </p:sp>
          <p:pic>
            <p:nvPicPr>
              <p:cNvPr id="438" name="Graphic 437">
                <a:extLst>
                  <a:ext uri="{FF2B5EF4-FFF2-40B4-BE49-F238E27FC236}">
                    <a16:creationId xmlns:a16="http://schemas.microsoft.com/office/drawing/2014/main" id="{9AD9B84B-7325-4B5A-8CC1-7360372F4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315484" y="5002866"/>
                <a:ext cx="404760" cy="404760"/>
              </a:xfrm>
              <a:prstGeom prst="rect">
                <a:avLst/>
              </a:prstGeom>
            </p:spPr>
          </p:pic>
        </p:grp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5F66034C-4743-4724-B5DB-2FC68B3F7E0A}"/>
                </a:ext>
              </a:extLst>
            </p:cNvPr>
            <p:cNvGrpSpPr/>
            <p:nvPr/>
          </p:nvGrpSpPr>
          <p:grpSpPr>
            <a:xfrm>
              <a:off x="817050" y="3126425"/>
              <a:ext cx="885820" cy="430886"/>
              <a:chOff x="998633" y="4272454"/>
              <a:chExt cx="885820" cy="430886"/>
            </a:xfrm>
          </p:grpSpPr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59020BC1-46C9-4EB7-859E-1C02BEE2B5EF}"/>
                  </a:ext>
                </a:extLst>
              </p:cNvPr>
              <p:cNvSpPr/>
              <p:nvPr/>
            </p:nvSpPr>
            <p:spPr>
              <a:xfrm>
                <a:off x="998633" y="4272454"/>
                <a:ext cx="609568" cy="43088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Virtual</a:t>
                </a:r>
              </a:p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Actors</a:t>
                </a:r>
              </a:p>
            </p:txBody>
          </p: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1F0BA1AE-7F39-4F01-9AE9-D49DAE756F79}"/>
                  </a:ext>
                </a:extLst>
              </p:cNvPr>
              <p:cNvGrpSpPr/>
              <p:nvPr/>
            </p:nvGrpSpPr>
            <p:grpSpPr>
              <a:xfrm>
                <a:off x="1624738" y="4314887"/>
                <a:ext cx="259715" cy="281737"/>
                <a:chOff x="7064611" y="2338405"/>
                <a:chExt cx="259715" cy="281737"/>
              </a:xfrm>
            </p:grpSpPr>
            <p:sp>
              <p:nvSpPr>
                <p:cNvPr id="435" name="Freeform 7">
                  <a:extLst>
                    <a:ext uri="{FF2B5EF4-FFF2-40B4-BE49-F238E27FC236}">
                      <a16:creationId xmlns:a16="http://schemas.microsoft.com/office/drawing/2014/main" id="{5EDE0DD7-43E9-4094-BE91-33881F343E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4611" y="2490285"/>
                  <a:ext cx="259715" cy="129857"/>
                </a:xfrm>
                <a:custGeom>
                  <a:avLst/>
                  <a:gdLst>
                    <a:gd name="T0" fmla="*/ 53 w 106"/>
                    <a:gd name="T1" fmla="*/ 0 h 54"/>
                    <a:gd name="T2" fmla="*/ 53 w 106"/>
                    <a:gd name="T3" fmla="*/ 0 h 54"/>
                    <a:gd name="T4" fmla="*/ 32 w 106"/>
                    <a:gd name="T5" fmla="*/ 5 h 54"/>
                    <a:gd name="T6" fmla="*/ 20 w 106"/>
                    <a:gd name="T7" fmla="*/ 12 h 54"/>
                    <a:gd name="T8" fmla="*/ 10 w 106"/>
                    <a:gd name="T9" fmla="*/ 22 h 54"/>
                    <a:gd name="T10" fmla="*/ 0 w 106"/>
                    <a:gd name="T11" fmla="*/ 54 h 54"/>
                    <a:gd name="T12" fmla="*/ 17 w 106"/>
                    <a:gd name="T13" fmla="*/ 54 h 54"/>
                    <a:gd name="T14" fmla="*/ 30 w 106"/>
                    <a:gd name="T15" fmla="*/ 54 h 54"/>
                    <a:gd name="T16" fmla="*/ 44 w 106"/>
                    <a:gd name="T17" fmla="*/ 54 h 54"/>
                    <a:gd name="T18" fmla="*/ 106 w 106"/>
                    <a:gd name="T19" fmla="*/ 54 h 54"/>
                    <a:gd name="T20" fmla="*/ 53 w 106"/>
                    <a:gd name="T21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" h="54">
                      <a:moveTo>
                        <a:pt x="53" y="0"/>
                      </a:moveTo>
                      <a:lnTo>
                        <a:pt x="53" y="0"/>
                      </a:lnTo>
                      <a:cubicBezTo>
                        <a:pt x="45" y="0"/>
                        <a:pt x="38" y="2"/>
                        <a:pt x="32" y="5"/>
                      </a:cubicBezTo>
                      <a:cubicBezTo>
                        <a:pt x="27" y="7"/>
                        <a:pt x="24" y="9"/>
                        <a:pt x="20" y="12"/>
                      </a:cubicBezTo>
                      <a:cubicBezTo>
                        <a:pt x="16" y="15"/>
                        <a:pt x="13" y="18"/>
                        <a:pt x="10" y="22"/>
                      </a:cubicBezTo>
                      <a:cubicBezTo>
                        <a:pt x="4" y="31"/>
                        <a:pt x="0" y="42"/>
                        <a:pt x="0" y="54"/>
                      </a:cubicBezTo>
                      <a:lnTo>
                        <a:pt x="17" y="54"/>
                      </a:lnTo>
                      <a:lnTo>
                        <a:pt x="30" y="54"/>
                      </a:lnTo>
                      <a:lnTo>
                        <a:pt x="44" y="54"/>
                      </a:lnTo>
                      <a:lnTo>
                        <a:pt x="106" y="54"/>
                      </a:lnTo>
                      <a:cubicBezTo>
                        <a:pt x="106" y="24"/>
                        <a:pt x="82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Freeform 8">
                  <a:extLst>
                    <a:ext uri="{FF2B5EF4-FFF2-40B4-BE49-F238E27FC236}">
                      <a16:creationId xmlns:a16="http://schemas.microsoft.com/office/drawing/2014/main" id="{913C6C04-B8A4-49FB-9C70-4AF3C71C9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12460" y="2338405"/>
                  <a:ext cx="161339" cy="161338"/>
                </a:xfrm>
                <a:custGeom>
                  <a:avLst/>
                  <a:gdLst>
                    <a:gd name="T0" fmla="*/ 31 w 66"/>
                    <a:gd name="T1" fmla="*/ 66 h 67"/>
                    <a:gd name="T2" fmla="*/ 31 w 66"/>
                    <a:gd name="T3" fmla="*/ 66 h 67"/>
                    <a:gd name="T4" fmla="*/ 33 w 66"/>
                    <a:gd name="T5" fmla="*/ 67 h 67"/>
                    <a:gd name="T6" fmla="*/ 35 w 66"/>
                    <a:gd name="T7" fmla="*/ 66 h 67"/>
                    <a:gd name="T8" fmla="*/ 57 w 66"/>
                    <a:gd name="T9" fmla="*/ 56 h 67"/>
                    <a:gd name="T10" fmla="*/ 66 w 66"/>
                    <a:gd name="T11" fmla="*/ 33 h 67"/>
                    <a:gd name="T12" fmla="*/ 33 w 66"/>
                    <a:gd name="T13" fmla="*/ 0 h 67"/>
                    <a:gd name="T14" fmla="*/ 0 w 66"/>
                    <a:gd name="T15" fmla="*/ 33 h 67"/>
                    <a:gd name="T16" fmla="*/ 9 w 66"/>
                    <a:gd name="T17" fmla="*/ 56 h 67"/>
                    <a:gd name="T18" fmla="*/ 31 w 66"/>
                    <a:gd name="T19" fmla="*/ 66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6" h="67">
                      <a:moveTo>
                        <a:pt x="31" y="66"/>
                      </a:moveTo>
                      <a:lnTo>
                        <a:pt x="31" y="66"/>
                      </a:lnTo>
                      <a:cubicBezTo>
                        <a:pt x="31" y="66"/>
                        <a:pt x="32" y="67"/>
                        <a:pt x="33" y="67"/>
                      </a:cubicBezTo>
                      <a:cubicBezTo>
                        <a:pt x="34" y="67"/>
                        <a:pt x="34" y="66"/>
                        <a:pt x="35" y="66"/>
                      </a:cubicBezTo>
                      <a:cubicBezTo>
                        <a:pt x="44" y="66"/>
                        <a:pt x="51" y="62"/>
                        <a:pt x="57" y="56"/>
                      </a:cubicBezTo>
                      <a:cubicBezTo>
                        <a:pt x="63" y="50"/>
                        <a:pt x="66" y="42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ubicBezTo>
                        <a:pt x="14" y="0"/>
                        <a:pt x="0" y="15"/>
                        <a:pt x="0" y="33"/>
                      </a:cubicBezTo>
                      <a:cubicBezTo>
                        <a:pt x="0" y="42"/>
                        <a:pt x="3" y="50"/>
                        <a:pt x="9" y="56"/>
                      </a:cubicBezTo>
                      <a:cubicBezTo>
                        <a:pt x="15" y="62"/>
                        <a:pt x="22" y="66"/>
                        <a:pt x="31" y="6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49C33842-82D7-4264-A655-1BC91C8504F3}"/>
                </a:ext>
              </a:extLst>
            </p:cNvPr>
            <p:cNvSpPr/>
            <p:nvPr/>
          </p:nvSpPr>
          <p:spPr>
            <a:xfrm>
              <a:off x="2257302" y="3125710"/>
              <a:ext cx="812181" cy="43088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Arial"/>
                  <a:ea typeface="Segoe UI Symbol" panose="020B0502040204020203" pitchFamily="34" charset="0"/>
                  <a:cs typeface="Segoe UI Semibold" panose="020B0702040204020203" pitchFamily="34" charset="0"/>
                </a:rPr>
                <a:t>ASP.NET Core</a:t>
              </a:r>
            </a:p>
          </p:txBody>
        </p: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D1F10D7C-A6DF-407B-A0BC-BE5E2AD7E484}"/>
                </a:ext>
              </a:extLst>
            </p:cNvPr>
            <p:cNvGrpSpPr/>
            <p:nvPr/>
          </p:nvGrpSpPr>
          <p:grpSpPr>
            <a:xfrm>
              <a:off x="5482157" y="3093198"/>
              <a:ext cx="2910870" cy="466564"/>
              <a:chOff x="168367" y="4971964"/>
              <a:chExt cx="2910870" cy="466564"/>
            </a:xfrm>
          </p:grpSpPr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FA5126C3-4A11-4A53-BBC5-2D9E5DC5BD89}"/>
                  </a:ext>
                </a:extLst>
              </p:cNvPr>
              <p:cNvSpPr/>
              <p:nvPr/>
            </p:nvSpPr>
            <p:spPr>
              <a:xfrm>
                <a:off x="168367" y="5082136"/>
                <a:ext cx="876736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Logic Apps</a:t>
                </a:r>
              </a:p>
            </p:txBody>
          </p:sp>
          <p:pic>
            <p:nvPicPr>
              <p:cNvPr id="432" name="Picture 43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DBC4D34-7DE5-436A-875D-40A6B165B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4378" y="4971964"/>
                <a:ext cx="410736" cy="466564"/>
              </a:xfrm>
              <a:prstGeom prst="rect">
                <a:avLst/>
              </a:prstGeom>
            </p:spPr>
          </p:pic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CB27CACF-004A-4D5F-AC7F-DFEF7C1E6A97}"/>
                  </a:ext>
                </a:extLst>
              </p:cNvPr>
              <p:cNvSpPr/>
              <p:nvPr/>
            </p:nvSpPr>
            <p:spPr>
              <a:xfrm>
                <a:off x="1845566" y="5082136"/>
                <a:ext cx="1233671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API Management</a:t>
                </a:r>
              </a:p>
            </p:txBody>
          </p: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B96C8808-D6D6-4B58-A0AB-32B661AC9AE2}"/>
                </a:ext>
              </a:extLst>
            </p:cNvPr>
            <p:cNvGrpSpPr/>
            <p:nvPr/>
          </p:nvGrpSpPr>
          <p:grpSpPr>
            <a:xfrm>
              <a:off x="9089856" y="3145373"/>
              <a:ext cx="1340167" cy="362215"/>
              <a:chOff x="5531408" y="4291402"/>
              <a:chExt cx="1340167" cy="362215"/>
            </a:xfrm>
          </p:grpSpPr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27871125-66AA-429D-B546-07F87DFCA730}"/>
                  </a:ext>
                </a:extLst>
              </p:cNvPr>
              <p:cNvSpPr/>
              <p:nvPr/>
            </p:nvSpPr>
            <p:spPr>
              <a:xfrm>
                <a:off x="5531408" y="4349399"/>
                <a:ext cx="913071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Spring Boot</a:t>
                </a:r>
              </a:p>
            </p:txBody>
          </p:sp>
          <p:pic>
            <p:nvPicPr>
              <p:cNvPr id="430" name="Picture 2" descr="Image result for Spring Boot Logo">
                <a:extLst>
                  <a:ext uri="{FF2B5EF4-FFF2-40B4-BE49-F238E27FC236}">
                    <a16:creationId xmlns:a16="http://schemas.microsoft.com/office/drawing/2014/main" id="{643C1D2E-8B7A-4760-A2DF-FCF0C176B2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3408" y="4291402"/>
                <a:ext cx="418167" cy="362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28" name="Picture 2">
              <a:extLst>
                <a:ext uri="{FF2B5EF4-FFF2-40B4-BE49-F238E27FC236}">
                  <a16:creationId xmlns:a16="http://schemas.microsoft.com/office/drawing/2014/main" id="{3D623326-1561-4D58-BCA6-F0BF23B7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5007" y="3193437"/>
              <a:ext cx="314152" cy="314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Microservice building blocks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FF0F7E-C442-44A2-B6D2-3144CBAE62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29180" y="1949523"/>
            <a:ext cx="307708" cy="30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 animBg="1"/>
      <p:bldP spid="325" grpId="0" animBg="1"/>
      <p:bldP spid="330" grpId="0"/>
      <p:bldP spid="4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>
                <a:latin typeface="Segoe UI" panose="020B0502040204020203" pitchFamily="34" charset="0"/>
                <a:cs typeface="Segoe UI" panose="020B0502040204020203" pitchFamily="34" charset="0"/>
              </a:rPr>
              <a:t>Sidecar architecture</a:t>
            </a:r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4288B8FC-30F3-034E-A179-056FC195B289}"/>
              </a:ext>
            </a:extLst>
          </p:cNvPr>
          <p:cNvGrpSpPr/>
          <p:nvPr/>
        </p:nvGrpSpPr>
        <p:grpSpPr>
          <a:xfrm>
            <a:off x="2656392" y="1806338"/>
            <a:ext cx="714718" cy="287159"/>
            <a:chOff x="3541856" y="2408450"/>
            <a:chExt cx="952957" cy="38287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BDB6408-1F82-9C49-98A3-04E037C61FAA}"/>
                </a:ext>
              </a:extLst>
            </p:cNvPr>
            <p:cNvSpPr/>
            <p:nvPr/>
          </p:nvSpPr>
          <p:spPr>
            <a:xfrm>
              <a:off x="3541856" y="2408450"/>
              <a:ext cx="952957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8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HTTP/</a:t>
              </a:r>
              <a:r>
                <a:rPr kumimoji="0" lang="en-US" sz="788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gRPC</a:t>
              </a:r>
              <a:endParaRPr kumimoji="0" lang="en-US" sz="788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A6FA189-09CB-044C-BC26-43F88E2CB5F6}"/>
                </a:ext>
              </a:extLst>
            </p:cNvPr>
            <p:cNvCxnSpPr>
              <a:cxnSpLocks/>
            </p:cNvCxnSpPr>
            <p:nvPr/>
          </p:nvCxnSpPr>
          <p:spPr>
            <a:xfrm>
              <a:off x="3611880" y="2791329"/>
              <a:ext cx="882933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headEnd type="arrow"/>
              <a:tailEnd type="arrow"/>
            </a:ln>
            <a:effectLst/>
          </p:spPr>
        </p:cxn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6490D86-6BB2-E141-B6D6-377081C031B9}"/>
              </a:ext>
            </a:extLst>
          </p:cNvPr>
          <p:cNvGrpSpPr/>
          <p:nvPr/>
        </p:nvGrpSpPr>
        <p:grpSpPr>
          <a:xfrm>
            <a:off x="1281738" y="1620764"/>
            <a:ext cx="1303020" cy="830730"/>
            <a:chOff x="1708984" y="2161019"/>
            <a:chExt cx="1737360" cy="1107640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0B1F8BDD-25AA-C642-8BE5-AF005C24A06C}"/>
                </a:ext>
              </a:extLst>
            </p:cNvPr>
            <p:cNvSpPr/>
            <p:nvPr/>
          </p:nvSpPr>
          <p:spPr bwMode="auto">
            <a:xfrm>
              <a:off x="1708984" y="2161019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40" name="Graphic 55">
              <a:extLst>
                <a:ext uri="{FF2B5EF4-FFF2-40B4-BE49-F238E27FC236}">
                  <a16:creationId xmlns:a16="http://schemas.microsoft.com/office/drawing/2014/main" id="{DB195194-AEAF-8C4E-BDD8-3E3C12507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318080" y="2292597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FAFBC2E-0BC5-AB4E-92E3-8820D0749E17}"/>
              </a:ext>
            </a:extLst>
          </p:cNvPr>
          <p:cNvSpPr/>
          <p:nvPr/>
        </p:nvSpPr>
        <p:spPr>
          <a:xfrm>
            <a:off x="779094" y="1218751"/>
            <a:ext cx="857927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Self-hosted</a:t>
            </a:r>
            <a:endParaRPr kumimoji="0" lang="en-US" sz="132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05F220-9A39-D84C-8D7A-48C315D7AE1A}"/>
              </a:ext>
            </a:extLst>
          </p:cNvPr>
          <p:cNvSpPr/>
          <p:nvPr/>
        </p:nvSpPr>
        <p:spPr bwMode="auto">
          <a:xfrm>
            <a:off x="832104" y="2963575"/>
            <a:ext cx="7781545" cy="1895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9A2A831-58D1-714A-AC04-032BA78BCA40}"/>
              </a:ext>
            </a:extLst>
          </p:cNvPr>
          <p:cNvSpPr/>
          <p:nvPr/>
        </p:nvSpPr>
        <p:spPr>
          <a:xfrm>
            <a:off x="784102" y="2627856"/>
            <a:ext cx="851515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Kubernetes</a:t>
            </a:r>
            <a:endParaRPr kumimoji="0" lang="en-US" sz="132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C32F781-C8A9-1849-B41F-139F97773861}"/>
              </a:ext>
            </a:extLst>
          </p:cNvPr>
          <p:cNvGrpSpPr/>
          <p:nvPr/>
        </p:nvGrpSpPr>
        <p:grpSpPr>
          <a:xfrm>
            <a:off x="1149921" y="3390163"/>
            <a:ext cx="1566654" cy="1299734"/>
            <a:chOff x="937793" y="4539806"/>
            <a:chExt cx="2088872" cy="1732978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D6CE8A9-2C3C-0D45-A4D2-9D1D88E2C771}"/>
                </a:ext>
              </a:extLst>
            </p:cNvPr>
            <p:cNvSpPr/>
            <p:nvPr/>
          </p:nvSpPr>
          <p:spPr bwMode="auto">
            <a:xfrm>
              <a:off x="937793" y="4539806"/>
              <a:ext cx="2088872" cy="17329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224" name="Rounded Rectangle 5">
              <a:extLst>
                <a:ext uri="{FF2B5EF4-FFF2-40B4-BE49-F238E27FC236}">
                  <a16:creationId xmlns:a16="http://schemas.microsoft.com/office/drawing/2014/main" id="{C052A37F-15F1-7448-822A-D7A482C6D8AD}"/>
                </a:ext>
              </a:extLst>
            </p:cNvPr>
            <p:cNvSpPr/>
            <p:nvPr/>
          </p:nvSpPr>
          <p:spPr bwMode="auto">
            <a:xfrm>
              <a:off x="1096585" y="4994925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225" name="Graphic 55">
              <a:extLst>
                <a:ext uri="{FF2B5EF4-FFF2-40B4-BE49-F238E27FC236}">
                  <a16:creationId xmlns:a16="http://schemas.microsoft.com/office/drawing/2014/main" id="{C309BAFF-EF8D-564F-AB38-63D7BC9F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5681" y="5126503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273E086-6227-A145-9E9F-495A7BE3B621}"/>
              </a:ext>
            </a:extLst>
          </p:cNvPr>
          <p:cNvGrpSpPr/>
          <p:nvPr/>
        </p:nvGrpSpPr>
        <p:grpSpPr>
          <a:xfrm>
            <a:off x="2759715" y="3959834"/>
            <a:ext cx="714718" cy="287159"/>
            <a:chOff x="3679619" y="5279778"/>
            <a:chExt cx="952957" cy="382879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75AF122D-4619-F942-AF31-4930F0975885}"/>
                </a:ext>
              </a:extLst>
            </p:cNvPr>
            <p:cNvSpPr/>
            <p:nvPr/>
          </p:nvSpPr>
          <p:spPr>
            <a:xfrm>
              <a:off x="3679619" y="5279778"/>
              <a:ext cx="952957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8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HTTP/</a:t>
              </a:r>
              <a:r>
                <a:rPr kumimoji="0" lang="en-US" sz="788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gRPC</a:t>
              </a:r>
              <a:endParaRPr kumimoji="0" lang="en-US" sz="788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1C0FD9B9-63EB-3C47-A60E-44F7657547EA}"/>
                </a:ext>
              </a:extLst>
            </p:cNvPr>
            <p:cNvCxnSpPr>
              <a:cxnSpLocks/>
            </p:cNvCxnSpPr>
            <p:nvPr/>
          </p:nvCxnSpPr>
          <p:spPr>
            <a:xfrm>
              <a:off x="3749643" y="5662657"/>
              <a:ext cx="882933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headEnd type="arrow"/>
              <a:tailEnd type="arrow"/>
            </a:ln>
            <a:effectLst/>
          </p:spPr>
        </p:cxn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25660AA-40FB-1749-B56C-9B2975043BBE}"/>
              </a:ext>
            </a:extLst>
          </p:cNvPr>
          <p:cNvGrpSpPr/>
          <p:nvPr/>
        </p:nvGrpSpPr>
        <p:grpSpPr>
          <a:xfrm>
            <a:off x="3467574" y="1620764"/>
            <a:ext cx="4460274" cy="842270"/>
            <a:chOff x="4623432" y="2161018"/>
            <a:chExt cx="5947032" cy="1123027"/>
          </a:xfrm>
        </p:grpSpPr>
        <p:sp>
          <p:nvSpPr>
            <p:cNvPr id="33" name="Rounded Rectangle 5">
              <a:extLst>
                <a:ext uri="{FF2B5EF4-FFF2-40B4-BE49-F238E27FC236}">
                  <a16:creationId xmlns:a16="http://schemas.microsoft.com/office/drawing/2014/main" id="{43E356C9-C32A-FF4E-8BB2-EE630F6EE812}"/>
                </a:ext>
              </a:extLst>
            </p:cNvPr>
            <p:cNvSpPr/>
            <p:nvPr/>
          </p:nvSpPr>
          <p:spPr bwMode="auto">
            <a:xfrm>
              <a:off x="4623432" y="2161018"/>
              <a:ext cx="5947032" cy="110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6E2D81A6-739B-D147-9D20-4A18C1A7D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333" t="18330" r="9333" b="18330"/>
            <a:stretch/>
          </p:blipFill>
          <p:spPr>
            <a:xfrm>
              <a:off x="4775951" y="2320198"/>
              <a:ext cx="776151" cy="604449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1CF86A-8081-2145-98C0-0482713ED0F8}"/>
                </a:ext>
              </a:extLst>
            </p:cNvPr>
            <p:cNvSpPr/>
            <p:nvPr/>
          </p:nvSpPr>
          <p:spPr>
            <a:xfrm>
              <a:off x="4703099" y="2986976"/>
              <a:ext cx="921855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1" i="0" u="none" strike="noStrike" kern="1200" cap="none" spc="-8" normalizeH="0" baseline="0" noProof="0" err="1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Dapr</a:t>
              </a:r>
              <a:r>
                <a:rPr kumimoji="0" lang="en-US" sz="675" b="1" i="0" u="none" strike="noStrike" kern="1200" cap="none" spc="-8" normalizeH="0" baseline="0" noProof="0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 API</a:t>
              </a:r>
            </a:p>
          </p:txBody>
        </p:sp>
        <p:pic>
          <p:nvPicPr>
            <p:cNvPr id="301" name="Picture 300">
              <a:extLst>
                <a:ext uri="{FF2B5EF4-FFF2-40B4-BE49-F238E27FC236}">
                  <a16:creationId xmlns:a16="http://schemas.microsoft.com/office/drawing/2014/main" id="{B14F885F-F82D-234B-AE11-D28EF5033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951"/>
            <a:stretch/>
          </p:blipFill>
          <p:spPr>
            <a:xfrm>
              <a:off x="5702280" y="2179903"/>
              <a:ext cx="4718006" cy="1104142"/>
            </a:xfrm>
            <a:prstGeom prst="rect">
              <a:avLst/>
            </a:prstGeom>
          </p:spPr>
        </p:pic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4CAC162-705E-AA4C-AA37-4769D6A9D8F7}"/>
              </a:ext>
            </a:extLst>
          </p:cNvPr>
          <p:cNvGrpSpPr/>
          <p:nvPr/>
        </p:nvGrpSpPr>
        <p:grpSpPr>
          <a:xfrm>
            <a:off x="3581962" y="3390163"/>
            <a:ext cx="4729934" cy="1299734"/>
            <a:chOff x="4775950" y="4520216"/>
            <a:chExt cx="6306578" cy="1732979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8C2A701E-FBE2-E248-939E-2A8E9E8A48DE}"/>
                </a:ext>
              </a:extLst>
            </p:cNvPr>
            <p:cNvSpPr/>
            <p:nvPr/>
          </p:nvSpPr>
          <p:spPr bwMode="auto">
            <a:xfrm>
              <a:off x="4775950" y="4520216"/>
              <a:ext cx="6306578" cy="17329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229" name="Rounded Rectangle 5">
              <a:extLst>
                <a:ext uri="{FF2B5EF4-FFF2-40B4-BE49-F238E27FC236}">
                  <a16:creationId xmlns:a16="http://schemas.microsoft.com/office/drawing/2014/main" id="{06A85A04-B577-BC4A-9096-A1D98D3966F8}"/>
                </a:ext>
              </a:extLst>
            </p:cNvPr>
            <p:cNvSpPr/>
            <p:nvPr/>
          </p:nvSpPr>
          <p:spPr bwMode="auto">
            <a:xfrm>
              <a:off x="4972572" y="4963786"/>
              <a:ext cx="5947032" cy="110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230" name="Graphic 229">
              <a:extLst>
                <a:ext uri="{FF2B5EF4-FFF2-40B4-BE49-F238E27FC236}">
                  <a16:creationId xmlns:a16="http://schemas.microsoft.com/office/drawing/2014/main" id="{D15323E1-B2F7-7048-9EDD-F3FA51FD5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333" t="18330" r="9333" b="18330"/>
            <a:stretch/>
          </p:blipFill>
          <p:spPr>
            <a:xfrm>
              <a:off x="5125091" y="5122966"/>
              <a:ext cx="776151" cy="604449"/>
            </a:xfrm>
            <a:prstGeom prst="rect">
              <a:avLst/>
            </a:prstGeom>
          </p:spPr>
        </p:pic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D3F517C8-E864-F147-B615-41BEF1A33BB8}"/>
                </a:ext>
              </a:extLst>
            </p:cNvPr>
            <p:cNvSpPr/>
            <p:nvPr/>
          </p:nvSpPr>
          <p:spPr>
            <a:xfrm>
              <a:off x="5052239" y="5789744"/>
              <a:ext cx="921855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1" i="0" u="none" strike="noStrike" kern="1200" cap="none" spc="-8" normalizeH="0" baseline="0" noProof="0" err="1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Dapr</a:t>
              </a:r>
              <a:r>
                <a:rPr kumimoji="0" lang="en-US" sz="675" b="1" i="0" u="none" strike="noStrike" kern="1200" cap="none" spc="-8" normalizeH="0" baseline="0" noProof="0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 API</a:t>
              </a:r>
            </a:p>
          </p:txBody>
        </p:sp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FC151D1C-7715-8E45-9C4A-2669BED7D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3951"/>
            <a:stretch/>
          </p:blipFill>
          <p:spPr>
            <a:xfrm>
              <a:off x="6051420" y="4989317"/>
              <a:ext cx="4718006" cy="1104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87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7B54FEB-FBA4-4AC1-A207-EF7A130132DE}"/>
              </a:ext>
            </a:extLst>
          </p:cNvPr>
          <p:cNvSpPr/>
          <p:nvPr/>
        </p:nvSpPr>
        <p:spPr>
          <a:xfrm>
            <a:off x="2924694" y="4125570"/>
            <a:ext cx="783796" cy="802777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State Store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05F220-9A39-D84C-8D7A-48C315D7AE1A}"/>
              </a:ext>
            </a:extLst>
          </p:cNvPr>
          <p:cNvSpPr/>
          <p:nvPr/>
        </p:nvSpPr>
        <p:spPr bwMode="auto">
          <a:xfrm>
            <a:off x="528336" y="1767649"/>
            <a:ext cx="3550750" cy="1895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Service</a:t>
            </a:r>
            <a:r>
              <a:rPr kumimoji="0" lang="en-US" sz="135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A Pod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C32F781-C8A9-1849-B41F-139F97773861}"/>
              </a:ext>
            </a:extLst>
          </p:cNvPr>
          <p:cNvGrpSpPr/>
          <p:nvPr/>
        </p:nvGrpSpPr>
        <p:grpSpPr>
          <a:xfrm>
            <a:off x="725039" y="2194237"/>
            <a:ext cx="1566654" cy="1299734"/>
            <a:chOff x="937793" y="4539806"/>
            <a:chExt cx="2088872" cy="1732978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D6CE8A9-2C3C-0D45-A4D2-9D1D88E2C771}"/>
                </a:ext>
              </a:extLst>
            </p:cNvPr>
            <p:cNvSpPr/>
            <p:nvPr/>
          </p:nvSpPr>
          <p:spPr bwMode="auto">
            <a:xfrm>
              <a:off x="937793" y="4539806"/>
              <a:ext cx="2088872" cy="17329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224" name="Rounded Rectangle 5">
              <a:extLst>
                <a:ext uri="{FF2B5EF4-FFF2-40B4-BE49-F238E27FC236}">
                  <a16:creationId xmlns:a16="http://schemas.microsoft.com/office/drawing/2014/main" id="{C052A37F-15F1-7448-822A-D7A482C6D8AD}"/>
                </a:ext>
              </a:extLst>
            </p:cNvPr>
            <p:cNvSpPr/>
            <p:nvPr/>
          </p:nvSpPr>
          <p:spPr bwMode="auto">
            <a:xfrm>
              <a:off x="1096585" y="4994925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225" name="Graphic 55">
              <a:extLst>
                <a:ext uri="{FF2B5EF4-FFF2-40B4-BE49-F238E27FC236}">
                  <a16:creationId xmlns:a16="http://schemas.microsoft.com/office/drawing/2014/main" id="{C309BAFF-EF8D-564F-AB38-63D7BC9F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5681" y="5126503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sp>
        <p:nvSpPr>
          <p:cNvPr id="223" name="Rectangle 222">
            <a:extLst>
              <a:ext uri="{FF2B5EF4-FFF2-40B4-BE49-F238E27FC236}">
                <a16:creationId xmlns:a16="http://schemas.microsoft.com/office/drawing/2014/main" id="{8C2A701E-FBE2-E248-939E-2A8E9E8A48DE}"/>
              </a:ext>
            </a:extLst>
          </p:cNvPr>
          <p:cNvSpPr/>
          <p:nvPr/>
        </p:nvSpPr>
        <p:spPr bwMode="auto">
          <a:xfrm>
            <a:off x="2742172" y="2194237"/>
            <a:ext cx="1101356" cy="12997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Container</a:t>
            </a:r>
          </a:p>
        </p:txBody>
      </p:sp>
      <p:sp>
        <p:nvSpPr>
          <p:cNvPr id="229" name="Rounded Rectangle 5">
            <a:extLst>
              <a:ext uri="{FF2B5EF4-FFF2-40B4-BE49-F238E27FC236}">
                <a16:creationId xmlns:a16="http://schemas.microsoft.com/office/drawing/2014/main" id="{06A85A04-B577-BC4A-9096-A1D98D3966F8}"/>
              </a:ext>
            </a:extLst>
          </p:cNvPr>
          <p:cNvSpPr/>
          <p:nvPr/>
        </p:nvSpPr>
        <p:spPr bwMode="auto">
          <a:xfrm>
            <a:off x="2889638" y="2526914"/>
            <a:ext cx="842571" cy="830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D15323E1-B2F7-7048-9EDD-F3FA51FD58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3004027" y="2646299"/>
            <a:ext cx="582113" cy="45333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AAFF85B-0D7A-474C-BD2F-680EB59EA549}"/>
              </a:ext>
            </a:extLst>
          </p:cNvPr>
          <p:cNvSpPr/>
          <p:nvPr/>
        </p:nvSpPr>
        <p:spPr bwMode="auto">
          <a:xfrm>
            <a:off x="5032803" y="1767649"/>
            <a:ext cx="3748126" cy="1895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Service B Pod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931A248-E019-4548-ADBF-7A40D2C51A39}"/>
              </a:ext>
            </a:extLst>
          </p:cNvPr>
          <p:cNvGrpSpPr/>
          <p:nvPr/>
        </p:nvGrpSpPr>
        <p:grpSpPr>
          <a:xfrm>
            <a:off x="7092725" y="2194237"/>
            <a:ext cx="1566654" cy="1299734"/>
            <a:chOff x="937793" y="4539806"/>
            <a:chExt cx="2088872" cy="173297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93E82C8-D5D1-354C-9B4C-E6CA0EF7BDFA}"/>
                </a:ext>
              </a:extLst>
            </p:cNvPr>
            <p:cNvSpPr/>
            <p:nvPr/>
          </p:nvSpPr>
          <p:spPr bwMode="auto">
            <a:xfrm>
              <a:off x="937793" y="4539806"/>
              <a:ext cx="2088872" cy="17329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54" name="Rounded Rectangle 5">
              <a:extLst>
                <a:ext uri="{FF2B5EF4-FFF2-40B4-BE49-F238E27FC236}">
                  <a16:creationId xmlns:a16="http://schemas.microsoft.com/office/drawing/2014/main" id="{67A4DACD-FE29-8049-9FD0-9FCADE3BD6AC}"/>
                </a:ext>
              </a:extLst>
            </p:cNvPr>
            <p:cNvSpPr/>
            <p:nvPr/>
          </p:nvSpPr>
          <p:spPr bwMode="auto">
            <a:xfrm>
              <a:off x="1096585" y="4994925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55" name="Graphic 55">
              <a:extLst>
                <a:ext uri="{FF2B5EF4-FFF2-40B4-BE49-F238E27FC236}">
                  <a16:creationId xmlns:a16="http://schemas.microsoft.com/office/drawing/2014/main" id="{DC167755-780C-DE47-AEBE-5F90CD1B9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5681" y="5126503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DF1487F0-3B81-9E4D-92B4-06D7AE1A7E5E}"/>
              </a:ext>
            </a:extLst>
          </p:cNvPr>
          <p:cNvSpPr/>
          <p:nvPr/>
        </p:nvSpPr>
        <p:spPr bwMode="auto">
          <a:xfrm>
            <a:off x="5234640" y="2194237"/>
            <a:ext cx="1101356" cy="12997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Container</a:t>
            </a:r>
          </a:p>
        </p:txBody>
      </p:sp>
      <p:sp>
        <p:nvSpPr>
          <p:cNvPr id="60" name="Rounded Rectangle 5">
            <a:extLst>
              <a:ext uri="{FF2B5EF4-FFF2-40B4-BE49-F238E27FC236}">
                <a16:creationId xmlns:a16="http://schemas.microsoft.com/office/drawing/2014/main" id="{9DC6C724-9542-F647-ABB4-5EF5EECFA496}"/>
              </a:ext>
            </a:extLst>
          </p:cNvPr>
          <p:cNvSpPr/>
          <p:nvPr/>
        </p:nvSpPr>
        <p:spPr bwMode="auto">
          <a:xfrm>
            <a:off x="5382106" y="2526914"/>
            <a:ext cx="842571" cy="830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4CF10ABB-0BDA-3042-9BDD-24C6E4ACC4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5496495" y="2646299"/>
            <a:ext cx="582113" cy="453337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7AE12CB7-FF32-B042-A7BF-AE1ED7B54BFD}"/>
              </a:ext>
            </a:extLst>
          </p:cNvPr>
          <p:cNvCxnSpPr>
            <a:cxnSpLocks/>
            <a:stCxn id="229" idx="3"/>
            <a:endCxn id="60" idx="1"/>
          </p:cNvCxnSpPr>
          <p:nvPr/>
        </p:nvCxnSpPr>
        <p:spPr>
          <a:xfrm>
            <a:off x="3732209" y="2942278"/>
            <a:ext cx="1649897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EF85CD-B297-824F-AB1E-CB126659DDA6}"/>
              </a:ext>
            </a:extLst>
          </p:cNvPr>
          <p:cNvCxnSpPr>
            <a:cxnSpLocks/>
            <a:stCxn id="60" idx="3"/>
            <a:endCxn id="54" idx="1"/>
          </p:cNvCxnSpPr>
          <p:nvPr/>
        </p:nvCxnSpPr>
        <p:spPr>
          <a:xfrm>
            <a:off x="6224677" y="2942278"/>
            <a:ext cx="987142" cy="866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CC7E470-AD7A-DB4A-BDAA-EFC275C9128E}"/>
              </a:ext>
            </a:extLst>
          </p:cNvPr>
          <p:cNvCxnSpPr>
            <a:cxnSpLocks/>
            <a:stCxn id="224" idx="3"/>
            <a:endCxn id="229" idx="1"/>
          </p:cNvCxnSpPr>
          <p:nvPr/>
        </p:nvCxnSpPr>
        <p:spPr>
          <a:xfrm flipV="1">
            <a:off x="2147153" y="2942278"/>
            <a:ext cx="742485" cy="866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1135802D-8882-1641-B7AC-AD7F423E2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1579" y="4339902"/>
            <a:ext cx="430027" cy="369479"/>
          </a:xfrm>
          <a:prstGeom prst="rect">
            <a:avLst/>
          </a:prstGeom>
        </p:spPr>
      </p:pic>
      <p:pic>
        <p:nvPicPr>
          <p:cNvPr id="1032" name="Picture 8" descr="Step by step: .NET Core and Azure Cosmos DB - Code it Yourself...">
            <a:extLst>
              <a:ext uri="{FF2B5EF4-FFF2-40B4-BE49-F238E27FC236}">
                <a16:creationId xmlns:a16="http://schemas.microsoft.com/office/drawing/2014/main" id="{457B94B5-FDCA-6A46-AE44-CA4011AB5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51" y="4318518"/>
            <a:ext cx="759614" cy="39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CBF6689-4F84-2D4B-9BF5-11F7EE4BAE13}"/>
              </a:ext>
            </a:extLst>
          </p:cNvPr>
          <p:cNvCxnSpPr>
            <a:cxnSpLocks/>
            <a:endCxn id="1032" idx="0"/>
          </p:cNvCxnSpPr>
          <p:nvPr/>
        </p:nvCxnSpPr>
        <p:spPr>
          <a:xfrm>
            <a:off x="3307758" y="3376812"/>
            <a:ext cx="0" cy="941706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DA11DD4-D351-0240-AA10-A19EFD04A65B}"/>
              </a:ext>
            </a:extLst>
          </p:cNvPr>
          <p:cNvSpPr/>
          <p:nvPr/>
        </p:nvSpPr>
        <p:spPr>
          <a:xfrm>
            <a:off x="2889638" y="3085949"/>
            <a:ext cx="309967" cy="271694"/>
          </a:xfrm>
          <a:prstGeom prst="rect">
            <a:avLst/>
          </a:prstGeom>
          <a:solidFill>
            <a:srgbClr val="0D2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0DE922-C392-E447-B9EA-51350212DBCD}"/>
              </a:ext>
            </a:extLst>
          </p:cNvPr>
          <p:cNvGrpSpPr/>
          <p:nvPr/>
        </p:nvGrpSpPr>
        <p:grpSpPr>
          <a:xfrm>
            <a:off x="2966323" y="3115663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1590FB33-117F-4842-AF0E-999BD9CA6636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01809F1A-CD9C-CD43-BB9C-E630DC74584F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41671D17-34CB-7E47-B89F-1558BCEA9DEA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C1D71D17-6F0C-D246-9F81-737F48A0E044}"/>
              </a:ext>
            </a:extLst>
          </p:cNvPr>
          <p:cNvSpPr/>
          <p:nvPr/>
        </p:nvSpPr>
        <p:spPr>
          <a:xfrm>
            <a:off x="3223448" y="3082067"/>
            <a:ext cx="363980" cy="273908"/>
          </a:xfrm>
          <a:prstGeom prst="rect">
            <a:avLst/>
          </a:prstGeom>
          <a:solidFill>
            <a:srgbClr val="0D2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36E4418-095A-A242-8DEA-C82B61C1D9CD}"/>
              </a:ext>
            </a:extLst>
          </p:cNvPr>
          <p:cNvGrpSpPr/>
          <p:nvPr/>
        </p:nvGrpSpPr>
        <p:grpSpPr>
          <a:xfrm>
            <a:off x="3246130" y="3100147"/>
            <a:ext cx="314093" cy="235661"/>
            <a:chOff x="3018614" y="4968330"/>
            <a:chExt cx="418791" cy="314215"/>
          </a:xfrm>
        </p:grpSpPr>
        <p:sp>
          <p:nvSpPr>
            <p:cNvPr id="84" name="Rectangle 932">
              <a:extLst>
                <a:ext uri="{FF2B5EF4-FFF2-40B4-BE49-F238E27FC236}">
                  <a16:creationId xmlns:a16="http://schemas.microsoft.com/office/drawing/2014/main" id="{D6866D3E-DC77-8A40-9FD5-8060C5268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010" y="5232925"/>
              <a:ext cx="103995" cy="120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 933">
              <a:extLst>
                <a:ext uri="{FF2B5EF4-FFF2-40B4-BE49-F238E27FC236}">
                  <a16:creationId xmlns:a16="http://schemas.microsoft.com/office/drawing/2014/main" id="{7B296C74-2412-3C48-A4D9-07BA045CD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216387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 934">
              <a:extLst>
                <a:ext uri="{FF2B5EF4-FFF2-40B4-BE49-F238E27FC236}">
                  <a16:creationId xmlns:a16="http://schemas.microsoft.com/office/drawing/2014/main" id="{F98FE346-650D-0947-A990-F40AE6F4A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793" y="5008917"/>
              <a:ext cx="108210" cy="216489"/>
            </a:xfrm>
            <a:custGeom>
              <a:avLst/>
              <a:gdLst>
                <a:gd name="T0" fmla="*/ 7 w 77"/>
                <a:gd name="T1" fmla="*/ 144 h 144"/>
                <a:gd name="T2" fmla="*/ 0 w 77"/>
                <a:gd name="T3" fmla="*/ 144 h 144"/>
                <a:gd name="T4" fmla="*/ 0 w 77"/>
                <a:gd name="T5" fmla="*/ 0 h 144"/>
                <a:gd name="T6" fmla="*/ 77 w 77"/>
                <a:gd name="T7" fmla="*/ 0 h 144"/>
                <a:gd name="T8" fmla="*/ 77 w 77"/>
                <a:gd name="T9" fmla="*/ 7 h 144"/>
                <a:gd name="T10" fmla="*/ 7 w 77"/>
                <a:gd name="T11" fmla="*/ 7 h 144"/>
                <a:gd name="T12" fmla="*/ 7 w 77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4">
                  <a:moveTo>
                    <a:pt x="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"/>
                  </a:lnTo>
                  <a:lnTo>
                    <a:pt x="7" y="7"/>
                  </a:lnTo>
                  <a:lnTo>
                    <a:pt x="7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Rectangle 936">
              <a:extLst>
                <a:ext uri="{FF2B5EF4-FFF2-40B4-BE49-F238E27FC236}">
                  <a16:creationId xmlns:a16="http://schemas.microsoft.com/office/drawing/2014/main" id="{870E9CB6-143E-6246-B5AC-45E668DE5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874" y="5121673"/>
              <a:ext cx="8994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Rectangle 937">
              <a:extLst>
                <a:ext uri="{FF2B5EF4-FFF2-40B4-BE49-F238E27FC236}">
                  <a16:creationId xmlns:a16="http://schemas.microsoft.com/office/drawing/2014/main" id="{6AC99EEC-69AE-6244-88F8-4BED1CA2D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611" y="5121673"/>
              <a:ext cx="9275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Oval 938">
              <a:extLst>
                <a:ext uri="{FF2B5EF4-FFF2-40B4-BE49-F238E27FC236}">
                  <a16:creationId xmlns:a16="http://schemas.microsoft.com/office/drawing/2014/main" id="{81B56E98-1B70-6945-873F-D9F6D47B7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4968330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Rectangle 939">
              <a:extLst>
                <a:ext uri="{FF2B5EF4-FFF2-40B4-BE49-F238E27FC236}">
                  <a16:creationId xmlns:a16="http://schemas.microsoft.com/office/drawing/2014/main" id="{807390EA-AF1A-A944-8369-373A9C400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081084"/>
              <a:ext cx="87131" cy="90204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Oval 940">
              <a:extLst>
                <a:ext uri="{FF2B5EF4-FFF2-40B4-BE49-F238E27FC236}">
                  <a16:creationId xmlns:a16="http://schemas.microsoft.com/office/drawing/2014/main" id="{8485E2D9-5053-1E44-831D-E5E345A2A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193841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Oval 941">
              <a:extLst>
                <a:ext uri="{FF2B5EF4-FFF2-40B4-BE49-F238E27FC236}">
                  <a16:creationId xmlns:a16="http://schemas.microsoft.com/office/drawing/2014/main" id="{3F3118E6-9DF7-0D4F-8EC2-66586620F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614" y="5081084"/>
              <a:ext cx="88536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Oval 942">
              <a:extLst>
                <a:ext uri="{FF2B5EF4-FFF2-40B4-BE49-F238E27FC236}">
                  <a16:creationId xmlns:a16="http://schemas.microsoft.com/office/drawing/2014/main" id="{A2C5AC05-236E-3941-8FD6-F731CDBCF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081084"/>
              <a:ext cx="87131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Rectangle 943">
              <a:extLst>
                <a:ext uri="{FF2B5EF4-FFF2-40B4-BE49-F238E27FC236}">
                  <a16:creationId xmlns:a16="http://schemas.microsoft.com/office/drawing/2014/main" id="{194A7EA0-D6A5-AA43-82D5-BCEF22721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4968331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Rectangle 944" descr="component solutions">
              <a:extLst>
                <a:ext uri="{FF2B5EF4-FFF2-40B4-BE49-F238E27FC236}">
                  <a16:creationId xmlns:a16="http://schemas.microsoft.com/office/drawing/2014/main" id="{45CE6772-8937-EE4C-8D90-DB1E300FE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193843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 945">
              <a:extLst>
                <a:ext uri="{FF2B5EF4-FFF2-40B4-BE49-F238E27FC236}">
                  <a16:creationId xmlns:a16="http://schemas.microsoft.com/office/drawing/2014/main" id="{69F8546C-1FAC-404E-9878-792A9AFA0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105142"/>
              <a:ext cx="22485" cy="43599"/>
            </a:xfrm>
            <a:custGeom>
              <a:avLst/>
              <a:gdLst>
                <a:gd name="T0" fmla="*/ 0 w 16"/>
                <a:gd name="T1" fmla="*/ 0 h 29"/>
                <a:gd name="T2" fmla="*/ 16 w 16"/>
                <a:gd name="T3" fmla="*/ 14 h 29"/>
                <a:gd name="T4" fmla="*/ 0 w 16"/>
                <a:gd name="T5" fmla="*/ 29 h 29"/>
                <a:gd name="T6" fmla="*/ 0 w 1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9">
                  <a:moveTo>
                    <a:pt x="0" y="0"/>
                  </a:moveTo>
                  <a:lnTo>
                    <a:pt x="16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 946">
              <a:extLst>
                <a:ext uri="{FF2B5EF4-FFF2-40B4-BE49-F238E27FC236}">
                  <a16:creationId xmlns:a16="http://schemas.microsoft.com/office/drawing/2014/main" id="{BF63299E-8534-3744-B521-0720CDC6C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4992390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5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 947">
              <a:extLst>
                <a:ext uri="{FF2B5EF4-FFF2-40B4-BE49-F238E27FC236}">
                  <a16:creationId xmlns:a16="http://schemas.microsoft.com/office/drawing/2014/main" id="{41EDB07A-4DB8-9241-B627-591A33C3D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749" y="5105168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3D94BA93-0866-364D-A950-3B086CE96A20}"/>
              </a:ext>
            </a:extLst>
          </p:cNvPr>
          <p:cNvSpPr/>
          <p:nvPr/>
        </p:nvSpPr>
        <p:spPr>
          <a:xfrm>
            <a:off x="3612399" y="3251652"/>
            <a:ext cx="161561" cy="215588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9" name="Folded Corner 16">
            <a:extLst>
              <a:ext uri="{FF2B5EF4-FFF2-40B4-BE49-F238E27FC236}">
                <a16:creationId xmlns:a16="http://schemas.microsoft.com/office/drawing/2014/main" id="{4B584193-1145-490D-94C2-702E97000153}"/>
              </a:ext>
            </a:extLst>
          </p:cNvPr>
          <p:cNvSpPr/>
          <p:nvPr/>
        </p:nvSpPr>
        <p:spPr>
          <a:xfrm>
            <a:off x="3615735" y="3249849"/>
            <a:ext cx="161561" cy="215588"/>
          </a:xfrm>
          <a:prstGeom prst="foldedCorner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0847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52" grpId="0" animBg="1"/>
      <p:bldP spid="223" grpId="0" animBg="1"/>
      <p:bldP spid="229" grpId="0" animBg="1"/>
      <p:bldP spid="50" grpId="0" animBg="1"/>
      <p:bldP spid="59" grpId="0" animBg="1"/>
      <p:bldP spid="60" grpId="0" animBg="1"/>
      <p:bldP spid="81" grpId="0" animBg="1"/>
      <p:bldP spid="99" grpId="0" animBg="1"/>
      <p:bldP spid="17" grpId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C08D80-F694-4A7B-9FE4-42A957F6D60C}"/>
              </a:ext>
            </a:extLst>
          </p:cNvPr>
          <p:cNvSpPr/>
          <p:nvPr/>
        </p:nvSpPr>
        <p:spPr bwMode="auto">
          <a:xfrm>
            <a:off x="625930" y="1603222"/>
            <a:ext cx="8266937" cy="211242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F64D8-AF49-40CC-828D-ED480B0832BB}"/>
              </a:ext>
            </a:extLst>
          </p:cNvPr>
          <p:cNvSpPr/>
          <p:nvPr/>
        </p:nvSpPr>
        <p:spPr>
          <a:xfrm>
            <a:off x="6452372" y="2620026"/>
            <a:ext cx="7826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75">
              <a:defRPr/>
            </a:pPr>
            <a:r>
              <a:rPr lang="en-US" sz="120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Dapr API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6D6F26-C0BE-454B-96D9-206E5C4ECBB1}"/>
              </a:ext>
            </a:extLst>
          </p:cNvPr>
          <p:cNvCxnSpPr>
            <a:cxnSpLocks/>
          </p:cNvCxnSpPr>
          <p:nvPr/>
        </p:nvCxnSpPr>
        <p:spPr>
          <a:xfrm>
            <a:off x="6432644" y="2918727"/>
            <a:ext cx="822084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D53227B-BA9B-4273-BCD8-613D8D62AE3E}"/>
              </a:ext>
            </a:extLst>
          </p:cNvPr>
          <p:cNvSpPr/>
          <p:nvPr/>
        </p:nvSpPr>
        <p:spPr>
          <a:xfrm>
            <a:off x="2267003" y="2620026"/>
            <a:ext cx="7826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75">
              <a:defRPr/>
            </a:pPr>
            <a:r>
              <a:rPr lang="en-US" sz="120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Dapr API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20D49E-AB49-4DFD-AB34-2724E47EC851}"/>
              </a:ext>
            </a:extLst>
          </p:cNvPr>
          <p:cNvCxnSpPr>
            <a:cxnSpLocks/>
          </p:cNvCxnSpPr>
          <p:nvPr/>
        </p:nvCxnSpPr>
        <p:spPr>
          <a:xfrm>
            <a:off x="2247275" y="2918727"/>
            <a:ext cx="822084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5">
            <a:extLst>
              <a:ext uri="{FF2B5EF4-FFF2-40B4-BE49-F238E27FC236}">
                <a16:creationId xmlns:a16="http://schemas.microsoft.com/office/drawing/2014/main" id="{389633E0-C96B-4D2B-8C78-959E5A759869}"/>
              </a:ext>
            </a:extLst>
          </p:cNvPr>
          <p:cNvSpPr/>
          <p:nvPr/>
        </p:nvSpPr>
        <p:spPr bwMode="auto">
          <a:xfrm>
            <a:off x="3165823" y="2297613"/>
            <a:ext cx="1256689" cy="1254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  <a:latin typeface="Segoe UI Semibold"/>
            </a:endParaRPr>
          </a:p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47" name="Rounded Rectangle 5">
            <a:extLst>
              <a:ext uri="{FF2B5EF4-FFF2-40B4-BE49-F238E27FC236}">
                <a16:creationId xmlns:a16="http://schemas.microsoft.com/office/drawing/2014/main" id="{90285227-345B-44E5-BE50-2BB60FC9B68C}"/>
              </a:ext>
            </a:extLst>
          </p:cNvPr>
          <p:cNvSpPr/>
          <p:nvPr/>
        </p:nvSpPr>
        <p:spPr bwMode="auto">
          <a:xfrm>
            <a:off x="5141950" y="2317147"/>
            <a:ext cx="1256689" cy="1254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FFFFFF"/>
              </a:solidFill>
              <a:latin typeface="Segoe UI Semibold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ED798C7-5F43-471B-B5FC-1E36A47339A7}"/>
              </a:ext>
            </a:extLst>
          </p:cNvPr>
          <p:cNvGrpSpPr/>
          <p:nvPr/>
        </p:nvGrpSpPr>
        <p:grpSpPr>
          <a:xfrm>
            <a:off x="7352862" y="2273990"/>
            <a:ext cx="1303020" cy="1300607"/>
            <a:chOff x="6469556" y="2935093"/>
            <a:chExt cx="1737360" cy="1734143"/>
          </a:xfrm>
          <a:solidFill>
            <a:schemeClr val="bg1">
              <a:lumMod val="85000"/>
            </a:schemeClr>
          </a:solidFill>
          <a:effectLst>
            <a:outerShdw blurRad="317500" sx="102000" sy="102000" algn="ctr" rotWithShape="0">
              <a:schemeClr val="accent6">
                <a:alpha val="20000"/>
              </a:schemeClr>
            </a:outerShdw>
          </a:effectLst>
        </p:grpSpPr>
        <p:sp>
          <p:nvSpPr>
            <p:cNvPr id="51" name="Rounded Rectangle 5">
              <a:extLst>
                <a:ext uri="{FF2B5EF4-FFF2-40B4-BE49-F238E27FC236}">
                  <a16:creationId xmlns:a16="http://schemas.microsoft.com/office/drawing/2014/main" id="{DD77DEF4-73C2-4A7E-ABE7-1522B9FE4AED}"/>
                </a:ext>
              </a:extLst>
            </p:cNvPr>
            <p:cNvSpPr/>
            <p:nvPr/>
          </p:nvSpPr>
          <p:spPr bwMode="auto">
            <a:xfrm>
              <a:off x="6469556" y="2935093"/>
              <a:ext cx="1737360" cy="1734143"/>
            </a:xfrm>
            <a:prstGeom prst="rect">
              <a:avLst/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Service</a:t>
              </a:r>
            </a:p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code B</a:t>
              </a:r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B5C71794-E32E-4F90-80ED-1CE15FAA6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078652" y="3303432"/>
              <a:ext cx="519168" cy="310059"/>
            </a:xfrm>
            <a:prstGeom prst="rect">
              <a:avLst/>
            </a:prstGeom>
            <a:grpFill/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5F08E53-3273-4004-B556-A81353DED661}"/>
              </a:ext>
            </a:extLst>
          </p:cNvPr>
          <p:cNvGrpSpPr/>
          <p:nvPr/>
        </p:nvGrpSpPr>
        <p:grpSpPr>
          <a:xfrm>
            <a:off x="859562" y="2268423"/>
            <a:ext cx="1303020" cy="1300607"/>
            <a:chOff x="6469556" y="2935093"/>
            <a:chExt cx="1737360" cy="1734143"/>
          </a:xfrm>
          <a:solidFill>
            <a:schemeClr val="bg1">
              <a:lumMod val="85000"/>
            </a:schemeClr>
          </a:solidFill>
          <a:effectLst>
            <a:outerShdw blurRad="317500" sx="102000" sy="102000" algn="ctr" rotWithShape="0">
              <a:schemeClr val="accent6">
                <a:alpha val="20000"/>
              </a:schemeClr>
            </a:outerShdw>
          </a:effectLst>
        </p:grpSpPr>
        <p:sp>
          <p:nvSpPr>
            <p:cNvPr id="55" name="Rounded Rectangle 5">
              <a:extLst>
                <a:ext uri="{FF2B5EF4-FFF2-40B4-BE49-F238E27FC236}">
                  <a16:creationId xmlns:a16="http://schemas.microsoft.com/office/drawing/2014/main" id="{9A276B59-64FE-40FA-B6F2-328B6D6746D0}"/>
                </a:ext>
              </a:extLst>
            </p:cNvPr>
            <p:cNvSpPr/>
            <p:nvPr/>
          </p:nvSpPr>
          <p:spPr bwMode="auto">
            <a:xfrm>
              <a:off x="6469556" y="2935093"/>
              <a:ext cx="1737360" cy="1734143"/>
            </a:xfrm>
            <a:prstGeom prst="rect">
              <a:avLst/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Service</a:t>
              </a:r>
            </a:p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code A</a:t>
              </a:r>
            </a:p>
          </p:txBody>
        </p: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F1E81F56-E909-4270-B891-92FC68B4E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078652" y="3303432"/>
              <a:ext cx="519168" cy="310059"/>
            </a:xfrm>
            <a:prstGeom prst="rect">
              <a:avLst/>
            </a:prstGeom>
            <a:grpFill/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id="{5E00094E-8B24-41A1-A727-A2B1D082AF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3463997" y="2641211"/>
            <a:ext cx="660340" cy="514258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DA225AA3-F9EC-4E21-8DC3-2C4DF42599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5440125" y="2687199"/>
            <a:ext cx="660340" cy="5142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9DB971-463C-4429-B293-E5B4861032B4}"/>
              </a:ext>
            </a:extLst>
          </p:cNvPr>
          <p:cNvSpPr/>
          <p:nvPr/>
        </p:nvSpPr>
        <p:spPr>
          <a:xfrm>
            <a:off x="779415" y="1899411"/>
            <a:ext cx="1067921" cy="296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24">
                <a:solidFill>
                  <a:srgbClr val="000000"/>
                </a:solidFill>
                <a:latin typeface="Segoe UI Semibold"/>
                <a:cs typeface="Segoe UI" pitchFamily="34" charset="0"/>
              </a:rPr>
              <a:t>Application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823BABD-60F7-43BA-8AB1-69B286D2E0DF}"/>
              </a:ext>
            </a:extLst>
          </p:cNvPr>
          <p:cNvSpPr/>
          <p:nvPr/>
        </p:nvSpPr>
        <p:spPr>
          <a:xfrm>
            <a:off x="3448472" y="3263074"/>
            <a:ext cx="691390" cy="1038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 defTabSz="685775">
              <a:defRPr/>
            </a:pPr>
            <a:r>
              <a:rPr lang="en-US" sz="675" b="1" spc="-8">
                <a:solidFill>
                  <a:srgbClr val="0D2192"/>
                </a:solidFill>
                <a:latin typeface="Segoe UI"/>
                <a:cs typeface="Segoe UI" pitchFamily="34" charset="0"/>
              </a:rPr>
              <a:t>Sidecar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A40FFD1-B487-456A-A914-99C4CD621AB1}"/>
              </a:ext>
            </a:extLst>
          </p:cNvPr>
          <p:cNvSpPr/>
          <p:nvPr/>
        </p:nvSpPr>
        <p:spPr>
          <a:xfrm>
            <a:off x="5475424" y="3263074"/>
            <a:ext cx="691390" cy="1038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 defTabSz="685775">
              <a:defRPr/>
            </a:pPr>
            <a:r>
              <a:rPr lang="en-US" sz="675" b="1" spc="-8">
                <a:solidFill>
                  <a:srgbClr val="0D2192"/>
                </a:solidFill>
                <a:latin typeface="Segoe UI"/>
                <a:cs typeface="Segoe UI" pitchFamily="34" charset="0"/>
              </a:rPr>
              <a:t>Sidecar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524887B-3B85-40BA-BD54-756DE487477D}"/>
              </a:ext>
            </a:extLst>
          </p:cNvPr>
          <p:cNvSpPr/>
          <p:nvPr/>
        </p:nvSpPr>
        <p:spPr>
          <a:xfrm>
            <a:off x="3593487" y="1867692"/>
            <a:ext cx="1957025" cy="1142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 defTabSz="685775">
              <a:lnSpc>
                <a:spcPct val="90000"/>
              </a:lnSpc>
              <a:defRPr/>
            </a:pPr>
            <a:r>
              <a:rPr lang="en-US" sz="825" dirty="0">
                <a:solidFill>
                  <a:srgbClr val="0078D4"/>
                </a:solidFill>
                <a:latin typeface="Segoe UI"/>
                <a:cs typeface="Segoe UI" pitchFamily="34" charset="0"/>
              </a:rPr>
              <a:t>Secure communication with </a:t>
            </a:r>
            <a:r>
              <a:rPr lang="en-US" sz="825" dirty="0" err="1">
                <a:solidFill>
                  <a:srgbClr val="0078D4"/>
                </a:solidFill>
                <a:latin typeface="Segoe UI"/>
                <a:cs typeface="Segoe UI" pitchFamily="34" charset="0"/>
              </a:rPr>
              <a:t>mTLS</a:t>
            </a:r>
            <a:endParaRPr lang="en-US" sz="825" dirty="0">
              <a:solidFill>
                <a:srgbClr val="0078D4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75244-4685-43DF-8B29-64CB052D1614}"/>
              </a:ext>
            </a:extLst>
          </p:cNvPr>
          <p:cNvSpPr/>
          <p:nvPr/>
        </p:nvSpPr>
        <p:spPr>
          <a:xfrm>
            <a:off x="2224769" y="2978490"/>
            <a:ext cx="82747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85775">
              <a:lnSpc>
                <a:spcPct val="90000"/>
              </a:lnSpc>
              <a:defRPr/>
            </a:pPr>
            <a:r>
              <a:rPr lang="en-US" sz="900">
                <a:solidFill>
                  <a:srgbClr val="0078D4"/>
                </a:solidFill>
                <a:latin typeface="Segoe UI"/>
                <a:cs typeface="Segoe UI" pitchFamily="34" charset="0"/>
              </a:rPr>
              <a:t>Tracing, logs</a:t>
            </a:r>
          </a:p>
          <a:p>
            <a:pPr algn="r" defTabSz="685775">
              <a:lnSpc>
                <a:spcPct val="90000"/>
              </a:lnSpc>
              <a:defRPr/>
            </a:pPr>
            <a:r>
              <a:rPr lang="en-US" sz="900">
                <a:solidFill>
                  <a:srgbClr val="0078D4"/>
                </a:solidFill>
                <a:latin typeface="Segoe UI"/>
                <a:cs typeface="Segoe UI" pitchFamily="34" charset="0"/>
              </a:rPr>
              <a:t> and metrics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D323DF2-BA55-4B37-B639-31A8730FC825}"/>
              </a:ext>
            </a:extLst>
          </p:cNvPr>
          <p:cNvSpPr/>
          <p:nvPr/>
        </p:nvSpPr>
        <p:spPr>
          <a:xfrm>
            <a:off x="6418799" y="3006849"/>
            <a:ext cx="82747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85775">
              <a:lnSpc>
                <a:spcPct val="90000"/>
              </a:lnSpc>
              <a:defRPr/>
            </a:pPr>
            <a:r>
              <a:rPr lang="en-US" sz="900">
                <a:solidFill>
                  <a:srgbClr val="0078D4"/>
                </a:solidFill>
                <a:latin typeface="Segoe UI"/>
                <a:cs typeface="Segoe UI" pitchFamily="34" charset="0"/>
              </a:rPr>
              <a:t>Tracing, logs</a:t>
            </a:r>
          </a:p>
          <a:p>
            <a:pPr algn="r" defTabSz="685775">
              <a:lnSpc>
                <a:spcPct val="90000"/>
              </a:lnSpc>
              <a:defRPr/>
            </a:pPr>
            <a:r>
              <a:rPr lang="en-US" sz="900">
                <a:solidFill>
                  <a:srgbClr val="0078D4"/>
                </a:solidFill>
                <a:latin typeface="Segoe UI"/>
                <a:cs typeface="Segoe UI" pitchFamily="34" charset="0"/>
              </a:rPr>
              <a:t> and metrics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B97034-D640-4FAB-B1EA-6878C1C5AB77}"/>
              </a:ext>
            </a:extLst>
          </p:cNvPr>
          <p:cNvSpPr/>
          <p:nvPr/>
        </p:nvSpPr>
        <p:spPr bwMode="auto">
          <a:xfrm>
            <a:off x="4053925" y="3833218"/>
            <a:ext cx="3783119" cy="61036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68580" rIns="6858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State stores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15EB4-749F-4A43-BE66-E974A67966F3}"/>
              </a:ext>
            </a:extLst>
          </p:cNvPr>
          <p:cNvSpPr/>
          <p:nvPr/>
        </p:nvSpPr>
        <p:spPr bwMode="auto">
          <a:xfrm>
            <a:off x="4053925" y="4533138"/>
            <a:ext cx="3783119" cy="61036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68580" rIns="6858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Publish &amp; subscribe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984B2-FBB5-4ED3-94F3-26D42FBA1336}"/>
              </a:ext>
            </a:extLst>
          </p:cNvPr>
          <p:cNvSpPr/>
          <p:nvPr/>
        </p:nvSpPr>
        <p:spPr bwMode="auto">
          <a:xfrm>
            <a:off x="4053925" y="872596"/>
            <a:ext cx="3785450" cy="613166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0" rIns="6858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en-US" sz="105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indings</a:t>
            </a:r>
            <a:endParaRPr lang="en-US" sz="105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D437C-195D-4E6B-8F21-9C12848BF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044" y="4683758"/>
            <a:ext cx="364860" cy="309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4FE5B3-170F-4B74-B386-94B37B25D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275" y="3995434"/>
            <a:ext cx="364860" cy="30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2AE4C4-B8EF-458B-B27F-00152EC17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4479" y="3992431"/>
            <a:ext cx="275636" cy="2493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E4DB44-92F0-4572-956F-75A48E0DA962}"/>
              </a:ext>
            </a:extLst>
          </p:cNvPr>
          <p:cNvSpPr/>
          <p:nvPr/>
        </p:nvSpPr>
        <p:spPr>
          <a:xfrm>
            <a:off x="3475929" y="1226402"/>
            <a:ext cx="554893" cy="22852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685775">
              <a:lnSpc>
                <a:spcPct val="90000"/>
              </a:lnSpc>
              <a:defRPr/>
            </a:pPr>
            <a:r>
              <a:rPr lang="en-US" sz="825">
                <a:solidFill>
                  <a:srgbClr val="0078D4"/>
                </a:solidFill>
                <a:latin typeface="Segoe UI"/>
                <a:cs typeface="Segoe UI" pitchFamily="34" charset="0"/>
              </a:rPr>
              <a:t>Scanning for events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4475D9-9AC1-4AA2-AC9C-93133CF7FFF9}"/>
              </a:ext>
            </a:extLst>
          </p:cNvPr>
          <p:cNvGrpSpPr/>
          <p:nvPr/>
        </p:nvGrpSpPr>
        <p:grpSpPr>
          <a:xfrm flipV="1">
            <a:off x="3276934" y="1129480"/>
            <a:ext cx="796184" cy="1133127"/>
            <a:chOff x="9678185" y="3641556"/>
            <a:chExt cx="942226" cy="107788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850D2E-A9E6-4BE2-B2A8-F28FC6129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78185" y="3641556"/>
              <a:ext cx="1" cy="107788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2F430D0-8366-4B81-866A-10F5EE3B9F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6945" y="4708633"/>
              <a:ext cx="933466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B9E6F1E-2FA1-4BFD-8353-B5D62A404AD9}"/>
              </a:ext>
            </a:extLst>
          </p:cNvPr>
          <p:cNvGrpSpPr/>
          <p:nvPr/>
        </p:nvGrpSpPr>
        <p:grpSpPr>
          <a:xfrm flipH="1" flipV="1">
            <a:off x="7854668" y="1119977"/>
            <a:ext cx="670472" cy="1138129"/>
            <a:chOff x="9680659" y="3645837"/>
            <a:chExt cx="943939" cy="1082647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05325F-9294-4D86-93F0-087F13419503}"/>
                </a:ext>
              </a:extLst>
            </p:cNvPr>
            <p:cNvCxnSpPr>
              <a:cxnSpLocks/>
            </p:cNvCxnSpPr>
            <p:nvPr/>
          </p:nvCxnSpPr>
          <p:spPr>
            <a:xfrm>
              <a:off x="9680659" y="3645837"/>
              <a:ext cx="2033" cy="1082647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C3C4BC-392B-42A0-9456-8241C75B6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0083" y="4708633"/>
              <a:ext cx="924515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E1A663-47E9-4AEB-85B2-47D991007D1A}"/>
              </a:ext>
            </a:extLst>
          </p:cNvPr>
          <p:cNvCxnSpPr>
            <a:cxnSpLocks/>
          </p:cNvCxnSpPr>
          <p:nvPr/>
        </p:nvCxnSpPr>
        <p:spPr>
          <a:xfrm flipH="1">
            <a:off x="8396111" y="3581829"/>
            <a:ext cx="6981" cy="1269458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01912A-5E0E-4B9B-BCD4-DCE04E030389}"/>
              </a:ext>
            </a:extLst>
          </p:cNvPr>
          <p:cNvCxnSpPr>
            <a:cxnSpLocks/>
          </p:cNvCxnSpPr>
          <p:nvPr/>
        </p:nvCxnSpPr>
        <p:spPr>
          <a:xfrm flipH="1">
            <a:off x="7845187" y="4851287"/>
            <a:ext cx="551385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700521-F2FA-4521-B2BF-62D98C918336}"/>
              </a:ext>
            </a:extLst>
          </p:cNvPr>
          <p:cNvCxnSpPr>
            <a:cxnSpLocks/>
          </p:cNvCxnSpPr>
          <p:nvPr/>
        </p:nvCxnSpPr>
        <p:spPr>
          <a:xfrm flipH="1">
            <a:off x="7845187" y="4185097"/>
            <a:ext cx="551385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5D27C8-896E-4D67-8614-3A2EB1D099F5}"/>
              </a:ext>
            </a:extLst>
          </p:cNvPr>
          <p:cNvCxnSpPr>
            <a:cxnSpLocks/>
          </p:cNvCxnSpPr>
          <p:nvPr/>
        </p:nvCxnSpPr>
        <p:spPr>
          <a:xfrm>
            <a:off x="3372486" y="4185097"/>
            <a:ext cx="688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F58D9C-7B85-4EA1-9E49-90C4E898634A}"/>
              </a:ext>
            </a:extLst>
          </p:cNvPr>
          <p:cNvCxnSpPr>
            <a:cxnSpLocks/>
          </p:cNvCxnSpPr>
          <p:nvPr/>
        </p:nvCxnSpPr>
        <p:spPr>
          <a:xfrm>
            <a:off x="3372486" y="4857466"/>
            <a:ext cx="688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95313A-8D5F-4AFB-8436-728A50E305BA}"/>
              </a:ext>
            </a:extLst>
          </p:cNvPr>
          <p:cNvCxnSpPr>
            <a:cxnSpLocks/>
          </p:cNvCxnSpPr>
          <p:nvPr/>
        </p:nvCxnSpPr>
        <p:spPr>
          <a:xfrm>
            <a:off x="3380907" y="3581829"/>
            <a:ext cx="0" cy="1278731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F455244-9E24-426C-8E86-01747361C9E3}"/>
              </a:ext>
            </a:extLst>
          </p:cNvPr>
          <p:cNvSpPr/>
          <p:nvPr/>
        </p:nvSpPr>
        <p:spPr>
          <a:xfrm>
            <a:off x="3462634" y="4644966"/>
            <a:ext cx="523808" cy="8819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defTabSz="685775">
              <a:defRPr/>
            </a:pPr>
            <a:r>
              <a:rPr lang="en-US" sz="825" dirty="0">
                <a:solidFill>
                  <a:srgbClr val="0078D4"/>
                </a:solidFill>
                <a:latin typeface="Segoe UI"/>
                <a:cs typeface="Segoe UI" pitchFamily="34" charset="0"/>
              </a:rPr>
              <a:t>Messaging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F9B22-4CEA-4CAE-A225-02E78CDB02EF}"/>
              </a:ext>
            </a:extLst>
          </p:cNvPr>
          <p:cNvSpPr/>
          <p:nvPr/>
        </p:nvSpPr>
        <p:spPr>
          <a:xfrm>
            <a:off x="3462634" y="3880516"/>
            <a:ext cx="523808" cy="8819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defTabSz="685775">
              <a:lnSpc>
                <a:spcPct val="90000"/>
              </a:lnSpc>
              <a:defRPr/>
            </a:pPr>
            <a:r>
              <a:rPr lang="en-US" sz="825" dirty="0">
                <a:solidFill>
                  <a:srgbClr val="0078D4"/>
                </a:solidFill>
                <a:latin typeface="Segoe UI"/>
                <a:cs typeface="Segoe UI" pitchFamily="34" charset="0"/>
              </a:rPr>
              <a:t>Load and </a:t>
            </a:r>
          </a:p>
          <a:p>
            <a:pPr defTabSz="685775">
              <a:lnSpc>
                <a:spcPct val="90000"/>
              </a:lnSpc>
              <a:defRPr/>
            </a:pPr>
            <a:r>
              <a:rPr lang="en-US" sz="825" dirty="0">
                <a:solidFill>
                  <a:srgbClr val="0078D4"/>
                </a:solidFill>
                <a:latin typeface="Segoe UI"/>
                <a:cs typeface="Segoe UI" pitchFamily="34" charset="0"/>
              </a:rPr>
              <a:t>save state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AF344B-E170-4F7F-A4BC-3B93221CABCF}"/>
              </a:ext>
            </a:extLst>
          </p:cNvPr>
          <p:cNvSpPr txBox="1"/>
          <p:nvPr/>
        </p:nvSpPr>
        <p:spPr>
          <a:xfrm>
            <a:off x="6755507" y="1300269"/>
            <a:ext cx="397545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GCP pub/sub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8C2F38-E526-4E2E-9AD4-647107184385}"/>
              </a:ext>
            </a:extLst>
          </p:cNvPr>
          <p:cNvSpPr txBox="1"/>
          <p:nvPr/>
        </p:nvSpPr>
        <p:spPr>
          <a:xfrm>
            <a:off x="7279487" y="4769070"/>
            <a:ext cx="40716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defTabSz="685775">
              <a:defRPr/>
            </a:pPr>
            <a:r>
              <a:rPr lang="en-US" sz="9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…others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AE318D-3A42-4D24-96CD-57734B5112F0}"/>
              </a:ext>
            </a:extLst>
          </p:cNvPr>
          <p:cNvSpPr txBox="1"/>
          <p:nvPr/>
        </p:nvSpPr>
        <p:spPr>
          <a:xfrm>
            <a:off x="7279487" y="4085416"/>
            <a:ext cx="40716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defTabSz="685775">
              <a:defRPr/>
            </a:pPr>
            <a:r>
              <a:rPr lang="en-US" sz="9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…others</a:t>
            </a:r>
          </a:p>
        </p:txBody>
      </p:sp>
      <p:pic>
        <p:nvPicPr>
          <p:cNvPr id="34" name="Picture 33" descr="A close up of a box&#10;&#10;Description automatically generated">
            <a:extLst>
              <a:ext uri="{FF2B5EF4-FFF2-40B4-BE49-F238E27FC236}">
                <a16:creationId xmlns:a16="http://schemas.microsoft.com/office/drawing/2014/main" id="{4B4E5243-5AEC-4CD3-8333-7AE18FCF63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055" y="952381"/>
            <a:ext cx="314937" cy="34118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2C2DC4-2DC3-4573-8D9E-E8CE27ED20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8350" y="977334"/>
            <a:ext cx="331859" cy="33185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5483B7D-5DCF-4C02-9552-CA6438D28242}"/>
              </a:ext>
            </a:extLst>
          </p:cNvPr>
          <p:cNvSpPr txBox="1"/>
          <p:nvPr/>
        </p:nvSpPr>
        <p:spPr>
          <a:xfrm>
            <a:off x="6338459" y="1300269"/>
            <a:ext cx="282130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AWS SQS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4B0569-BCEB-456B-B251-76B20348C308}"/>
              </a:ext>
            </a:extLst>
          </p:cNvPr>
          <p:cNvSpPr txBox="1"/>
          <p:nvPr/>
        </p:nvSpPr>
        <p:spPr>
          <a:xfrm>
            <a:off x="5462517" y="1300269"/>
            <a:ext cx="307778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 EventHub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2A3434-C371-4436-A24D-15BD1C30441C}"/>
              </a:ext>
            </a:extLst>
          </p:cNvPr>
          <p:cNvSpPr txBox="1"/>
          <p:nvPr/>
        </p:nvSpPr>
        <p:spPr>
          <a:xfrm>
            <a:off x="5954929" y="1300269"/>
            <a:ext cx="160300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Kafka</a:t>
            </a:r>
          </a:p>
        </p:txBody>
      </p:sp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EADAE8C5-DB57-476A-BA24-AEE3A8588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044" y="1006132"/>
            <a:ext cx="158071" cy="25660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E80FEF5-B59D-4C6A-8A88-86B716280E6E}"/>
              </a:ext>
            </a:extLst>
          </p:cNvPr>
          <p:cNvSpPr txBox="1"/>
          <p:nvPr/>
        </p:nvSpPr>
        <p:spPr>
          <a:xfrm>
            <a:off x="7282099" y="1095198"/>
            <a:ext cx="40716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775">
              <a:defRPr/>
            </a:pPr>
            <a:r>
              <a:rPr lang="en-US" sz="9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…others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A9C9E3-E4AC-4BB3-A049-5E19A1B05370}"/>
              </a:ext>
            </a:extLst>
          </p:cNvPr>
          <p:cNvSpPr txBox="1"/>
          <p:nvPr/>
        </p:nvSpPr>
        <p:spPr>
          <a:xfrm>
            <a:off x="5399810" y="4250523"/>
            <a:ext cx="433191" cy="80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 err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CosmosDB</a:t>
            </a:r>
            <a:endParaRPr lang="en-US" sz="525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46EF9F-ECB1-4DFC-B8A5-888D9A80DD03}"/>
              </a:ext>
            </a:extLst>
          </p:cNvPr>
          <p:cNvSpPr txBox="1"/>
          <p:nvPr/>
        </p:nvSpPr>
        <p:spPr>
          <a:xfrm>
            <a:off x="4807758" y="4250522"/>
            <a:ext cx="569078" cy="807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AWS DynamoDB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F1728CA2-D2F5-428A-82FE-859EAFEAAD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86377" y="1019885"/>
            <a:ext cx="249489" cy="249489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CF102F8-C4B8-4333-9725-F52F4665B7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55995" y="3990442"/>
            <a:ext cx="247643" cy="247643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9C320685-B7C8-4DD0-AA16-0D3F1ACCDE2E}"/>
              </a:ext>
            </a:extLst>
          </p:cNvPr>
          <p:cNvSpPr/>
          <p:nvPr/>
        </p:nvSpPr>
        <p:spPr>
          <a:xfrm>
            <a:off x="4198991" y="1227552"/>
            <a:ext cx="519373" cy="1038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75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Input/output</a:t>
            </a:r>
          </a:p>
        </p:txBody>
      </p:sp>
      <p:pic>
        <p:nvPicPr>
          <p:cNvPr id="69" name="Picture 2" descr="Image result for rabbitmq logo">
            <a:extLst>
              <a:ext uri="{FF2B5EF4-FFF2-40B4-BE49-F238E27FC236}">
                <a16:creationId xmlns:a16="http://schemas.microsoft.com/office/drawing/2014/main" id="{8A387AE3-6E15-4DBA-82DC-B9D1C4855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790" y="4777241"/>
            <a:ext cx="635348" cy="13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See the source image">
            <a:extLst>
              <a:ext uri="{FF2B5EF4-FFF2-40B4-BE49-F238E27FC236}">
                <a16:creationId xmlns:a16="http://schemas.microsoft.com/office/drawing/2014/main" id="{C53CFE0F-0975-4EEF-8454-A2ABE14CF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912" y="4726762"/>
            <a:ext cx="259280" cy="25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Image result for Service Bus Logo">
            <a:extLst>
              <a:ext uri="{FF2B5EF4-FFF2-40B4-BE49-F238E27FC236}">
                <a16:creationId xmlns:a16="http://schemas.microsoft.com/office/drawing/2014/main" id="{6D62A17A-AD4D-48B5-811B-41661D1D8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582" y="4711527"/>
            <a:ext cx="219205" cy="22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15DB39A-98EF-476E-9A62-D3D5DDFF71C6}"/>
              </a:ext>
            </a:extLst>
          </p:cNvPr>
          <p:cNvSpPr txBox="1"/>
          <p:nvPr/>
        </p:nvSpPr>
        <p:spPr>
          <a:xfrm>
            <a:off x="6497407" y="4939810"/>
            <a:ext cx="333426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Service Bus</a:t>
            </a:r>
          </a:p>
        </p:txBody>
      </p:sp>
      <p:pic>
        <p:nvPicPr>
          <p:cNvPr id="73" name="Picture 12" descr="Image result for Cassandra Logo">
            <a:extLst>
              <a:ext uri="{FF2B5EF4-FFF2-40B4-BE49-F238E27FC236}">
                <a16:creationId xmlns:a16="http://schemas.microsoft.com/office/drawing/2014/main" id="{9D9E7975-8A4E-4631-93B9-5C90FDF62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04" y="4024249"/>
            <a:ext cx="263868" cy="24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252D4B5A-CCA7-4C6D-8C41-2C4BB3543677}"/>
              </a:ext>
            </a:extLst>
          </p:cNvPr>
          <p:cNvSpPr/>
          <p:nvPr/>
        </p:nvSpPr>
        <p:spPr>
          <a:xfrm>
            <a:off x="202248" y="325883"/>
            <a:ext cx="6119809" cy="812017"/>
          </a:xfrm>
          <a:custGeom>
            <a:avLst/>
            <a:gdLst>
              <a:gd name="connsiteX0" fmla="*/ 0 w 4732020"/>
              <a:gd name="connsiteY0" fmla="*/ 0 h 1164569"/>
              <a:gd name="connsiteX1" fmla="*/ 4732020 w 4732020"/>
              <a:gd name="connsiteY1" fmla="*/ 0 h 1164569"/>
              <a:gd name="connsiteX2" fmla="*/ 4732020 w 4732020"/>
              <a:gd name="connsiteY2" fmla="*/ 1164569 h 1164569"/>
              <a:gd name="connsiteX3" fmla="*/ 0 w 4732020"/>
              <a:gd name="connsiteY3" fmla="*/ 1164569 h 1164569"/>
              <a:gd name="connsiteX4" fmla="*/ 0 w 4732020"/>
              <a:gd name="connsiteY4" fmla="*/ 0 h 116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020" h="1164569">
                <a:moveTo>
                  <a:pt x="0" y="0"/>
                </a:moveTo>
                <a:lnTo>
                  <a:pt x="4732020" y="0"/>
                </a:lnTo>
                <a:lnTo>
                  <a:pt x="4732020" y="1164569"/>
                </a:lnTo>
                <a:lnTo>
                  <a:pt x="0" y="11645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>
                <a:solidFill>
                  <a:srgbClr val="000000"/>
                </a:solidFill>
                <a:latin typeface="Segoe UI Semibold"/>
              </a:rPr>
              <a:t>Sidecars and </a:t>
            </a:r>
          </a:p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>
                <a:solidFill>
                  <a:srgbClr val="000000"/>
                </a:solidFill>
                <a:latin typeface="Segoe UI Semibold"/>
              </a:rPr>
              <a:t>components</a:t>
            </a:r>
          </a:p>
        </p:txBody>
      </p:sp>
      <p:pic>
        <p:nvPicPr>
          <p:cNvPr id="1028" name="Picture 4" descr="Image result for GCP firebase logo">
            <a:extLst>
              <a:ext uri="{FF2B5EF4-FFF2-40B4-BE49-F238E27FC236}">
                <a16:creationId xmlns:a16="http://schemas.microsoft.com/office/drawing/2014/main" id="{EACC36A8-9005-4F6F-BFAE-21C26F53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137" y="4041161"/>
            <a:ext cx="581133" cy="21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wilio logo">
            <a:extLst>
              <a:ext uri="{FF2B5EF4-FFF2-40B4-BE49-F238E27FC236}">
                <a16:creationId xmlns:a16="http://schemas.microsoft.com/office/drawing/2014/main" id="{B988DDEC-09A2-4F9D-9FFF-997E659EF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51" y="903667"/>
            <a:ext cx="594677" cy="56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097976D-440D-4AE2-A23E-728FD290636F}"/>
              </a:ext>
            </a:extLst>
          </p:cNvPr>
          <p:cNvSpPr/>
          <p:nvPr/>
        </p:nvSpPr>
        <p:spPr bwMode="auto">
          <a:xfrm>
            <a:off x="4831139" y="132298"/>
            <a:ext cx="2029906" cy="636326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68580" rIns="8229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Observability</a:t>
            </a: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8D6FC6DD-13F6-4FC3-8647-99F7B770715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946836" y="354693"/>
            <a:ext cx="288005" cy="2855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DEDBE1B0-0F88-4ED3-8D2E-76CAD5471F5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5458578" y="346648"/>
            <a:ext cx="288005" cy="288005"/>
          </a:xfrm>
          <a:prstGeom prst="rect">
            <a:avLst/>
          </a:prstGeom>
        </p:spPr>
      </p:pic>
      <p:pic>
        <p:nvPicPr>
          <p:cNvPr id="46" name="Picture 16" descr="Image result for Zipkin logo">
            <a:extLst>
              <a:ext uri="{FF2B5EF4-FFF2-40B4-BE49-F238E27FC236}">
                <a16:creationId xmlns:a16="http://schemas.microsoft.com/office/drawing/2014/main" id="{9E3A20E6-2679-498E-81F7-9B6CB2E3B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641" y="367258"/>
            <a:ext cx="407798" cy="24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See the source image">
            <a:extLst>
              <a:ext uri="{FF2B5EF4-FFF2-40B4-BE49-F238E27FC236}">
                <a16:creationId xmlns:a16="http://schemas.microsoft.com/office/drawing/2014/main" id="{9D187ADA-DF26-451E-A61C-EDF5235F8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099" y="292265"/>
            <a:ext cx="367236" cy="36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FCF44BD-6534-4D07-BF4D-AF39401C1A93}"/>
              </a:ext>
            </a:extLst>
          </p:cNvPr>
          <p:cNvSpPr txBox="1"/>
          <p:nvPr/>
        </p:nvSpPr>
        <p:spPr>
          <a:xfrm>
            <a:off x="4881341" y="662950"/>
            <a:ext cx="4055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/>
            <a:r>
              <a:rPr lang="en-US" sz="60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Prometheus</a:t>
            </a:r>
            <a:endParaRPr lang="en-US" sz="525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3E9333-4CE7-41BD-8887-4742963A07FC}"/>
              </a:ext>
            </a:extLst>
          </p:cNvPr>
          <p:cNvSpPr txBox="1"/>
          <p:nvPr/>
        </p:nvSpPr>
        <p:spPr>
          <a:xfrm>
            <a:off x="5398864" y="655472"/>
            <a:ext cx="42639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/>
            <a:r>
              <a:rPr lang="en-US" sz="600" err="1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AppInsightts</a:t>
            </a:r>
            <a:endParaRPr lang="en-US" sz="525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F13817-8F04-452B-836A-11D484C32A93}"/>
              </a:ext>
            </a:extLst>
          </p:cNvPr>
          <p:cNvSpPr txBox="1"/>
          <p:nvPr/>
        </p:nvSpPr>
        <p:spPr>
          <a:xfrm>
            <a:off x="6449802" y="653442"/>
            <a:ext cx="21800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/>
            <a:r>
              <a:rPr lang="en-US" sz="60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Jaeger</a:t>
            </a:r>
            <a:endParaRPr lang="en-US" sz="525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FA03A56-C2B1-448B-BF3F-77A0F0CF7C1F}"/>
              </a:ext>
            </a:extLst>
          </p:cNvPr>
          <p:cNvGrpSpPr/>
          <p:nvPr/>
        </p:nvGrpSpPr>
        <p:grpSpPr>
          <a:xfrm flipV="1">
            <a:off x="3276689" y="450461"/>
            <a:ext cx="1548213" cy="1817298"/>
            <a:chOff x="9798691" y="3641937"/>
            <a:chExt cx="2324844" cy="1079241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51F7B35-A8D2-406D-8AC0-A20D9CB339DD}"/>
                </a:ext>
              </a:extLst>
            </p:cNvPr>
            <p:cNvCxnSpPr>
              <a:cxnSpLocks/>
            </p:cNvCxnSpPr>
            <p:nvPr/>
          </p:nvCxnSpPr>
          <p:spPr>
            <a:xfrm>
              <a:off x="9798691" y="3641937"/>
              <a:ext cx="3759" cy="1072747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F9B9331-B1A4-4228-B303-EFB7C8CCA08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9810172" y="4721178"/>
              <a:ext cx="2313363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5DED158-D70D-4CE8-A554-6070C544393F}"/>
              </a:ext>
            </a:extLst>
          </p:cNvPr>
          <p:cNvGrpSpPr/>
          <p:nvPr/>
        </p:nvGrpSpPr>
        <p:grpSpPr>
          <a:xfrm flipH="1" flipV="1">
            <a:off x="6854248" y="450462"/>
            <a:ext cx="1670892" cy="1807643"/>
            <a:chOff x="9795380" y="3647672"/>
            <a:chExt cx="2666404" cy="1073508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6048A0D6-C6C0-44E5-862B-74CC8BF62BB9}"/>
                </a:ext>
              </a:extLst>
            </p:cNvPr>
            <p:cNvCxnSpPr>
              <a:cxnSpLocks/>
            </p:cNvCxnSpPr>
            <p:nvPr/>
          </p:nvCxnSpPr>
          <p:spPr>
            <a:xfrm>
              <a:off x="9795380" y="3647672"/>
              <a:ext cx="2306" cy="1060961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BCE47E2-498F-4CD7-9956-80E9B5DA0FF2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>
              <a:off x="9817399" y="4721180"/>
              <a:ext cx="2644385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53ACA6EA-6291-4CF0-992B-76951664C6E3}"/>
              </a:ext>
            </a:extLst>
          </p:cNvPr>
          <p:cNvSpPr/>
          <p:nvPr/>
        </p:nvSpPr>
        <p:spPr>
          <a:xfrm>
            <a:off x="3447320" y="490037"/>
            <a:ext cx="1098785" cy="3427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685775">
              <a:lnSpc>
                <a:spcPct val="90000"/>
              </a:lnSpc>
              <a:defRPr/>
            </a:pPr>
            <a:r>
              <a:rPr lang="en-US" sz="825">
                <a:solidFill>
                  <a:srgbClr val="0078D4"/>
                </a:solidFill>
                <a:latin typeface="Segoe UI"/>
                <a:cs typeface="Segoe UI" pitchFamily="34" charset="0"/>
              </a:rPr>
              <a:t>Capturing, querying </a:t>
            </a:r>
          </a:p>
          <a:p>
            <a:pPr algn="r" defTabSz="685775">
              <a:lnSpc>
                <a:spcPct val="90000"/>
              </a:lnSpc>
              <a:defRPr/>
            </a:pPr>
            <a:r>
              <a:rPr lang="en-US" sz="825">
                <a:solidFill>
                  <a:srgbClr val="0078D4"/>
                </a:solidFill>
                <a:latin typeface="Segoe UI"/>
                <a:cs typeface="Segoe UI" pitchFamily="34" charset="0"/>
              </a:rPr>
              <a:t>traces, logs and metrics</a:t>
            </a:r>
          </a:p>
          <a:p>
            <a:pPr algn="r" defTabSz="685775">
              <a:lnSpc>
                <a:spcPct val="90000"/>
              </a:lnSpc>
              <a:defRPr/>
            </a:pPr>
            <a:endParaRPr lang="en-US" sz="825">
              <a:solidFill>
                <a:srgbClr val="0078D4"/>
              </a:solidFill>
              <a:latin typeface="Segoe UI"/>
              <a:cs typeface="Segoe UI" pitchFamily="34" charset="0"/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67727FA-0D96-4C52-8C84-C72C315EFE83}"/>
              </a:ext>
            </a:extLst>
          </p:cNvPr>
          <p:cNvCxnSpPr>
            <a:cxnSpLocks/>
            <a:stCxn id="44" idx="0"/>
            <a:endCxn id="47" idx="0"/>
          </p:cNvCxnSpPr>
          <p:nvPr/>
        </p:nvCxnSpPr>
        <p:spPr>
          <a:xfrm rot="16200000" flipH="1">
            <a:off x="4772464" y="1319317"/>
            <a:ext cx="19534" cy="1976127"/>
          </a:xfrm>
          <a:prstGeom prst="bentConnector3">
            <a:avLst>
              <a:gd name="adj1" fmla="val -1316561"/>
            </a:avLst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302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EF2C-5971-4F3A-B2EF-BB80D2DF34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8262938" cy="415925"/>
          </a:xfrm>
        </p:spPr>
        <p:txBody>
          <a:bodyPr/>
          <a:lstStyle/>
          <a:p>
            <a:r>
              <a:rPr lang="en-US"/>
              <a:t>71 Dapr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A11E7-AF3E-4569-92F4-9B86F024F2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611188"/>
            <a:ext cx="1720850" cy="2778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18 State stores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19C50E-D98E-490D-878D-334F76E8C0F7}"/>
              </a:ext>
            </a:extLst>
          </p:cNvPr>
          <p:cNvGraphicFramePr/>
          <p:nvPr/>
        </p:nvGraphicFramePr>
        <p:xfrm>
          <a:off x="1858542" y="899830"/>
          <a:ext cx="1558657" cy="23192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8657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2"/>
                        </a:rPr>
                        <a:t>Redis Streams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"/>
                        </a:rPr>
                        <a:t>Apache Kafka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4"/>
                        </a:rPr>
                        <a:t>AWS SNS/SQS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5"/>
                        </a:rPr>
                        <a:t>Azure Events Hub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6"/>
                        </a:rPr>
                        <a:t>Azure Service Bus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7"/>
                        </a:rPr>
                        <a:t>GCP Pub/Sub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8"/>
                        </a:rPr>
                        <a:t>Hazelcast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9"/>
                        </a:rPr>
                        <a:t>MQTT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0"/>
                        </a:rPr>
                        <a:t>NATS streaming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7132497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1"/>
                        </a:rPr>
                        <a:t>Pulsar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2554201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2"/>
                        </a:rPr>
                        <a:t>RabbitMQ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19163400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6756F5-2BAD-4ADA-8398-F95CCF358B8C}"/>
              </a:ext>
            </a:extLst>
          </p:cNvPr>
          <p:cNvGraphicFramePr/>
          <p:nvPr/>
        </p:nvGraphicFramePr>
        <p:xfrm>
          <a:off x="180558" y="903620"/>
          <a:ext cx="1546477" cy="3337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6477">
                  <a:extLst>
                    <a:ext uri="{9D8B030D-6E8A-4147-A177-3AD203B41FA5}">
                      <a16:colId xmlns:a16="http://schemas.microsoft.com/office/drawing/2014/main" val="1346330928"/>
                    </a:ext>
                  </a:extLst>
                </a:gridCol>
              </a:tblGrid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Aerospike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316545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Cassandra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89828903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Cloudstate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656009323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Couchbase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92869833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etcd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6431851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Hashicorp Consul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9572860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Hazelcast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7856049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Memcached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32858440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MongoDB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585469128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44850016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RethinkDB</a:t>
                      </a: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05177594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2149744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Zookeeper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22162412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612476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SQL Server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572920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Table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4023900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065069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Google Cloud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Firestore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512465169"/>
                  </a:ext>
                </a:extLst>
              </a:tr>
            </a:tbl>
          </a:graphicData>
        </a:graphic>
      </p:graphicFrame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6342530-4CA4-43A3-803B-F6F681FC03C7}"/>
              </a:ext>
            </a:extLst>
          </p:cNvPr>
          <p:cNvSpPr txBox="1">
            <a:spLocks/>
          </p:cNvSpPr>
          <p:nvPr/>
        </p:nvSpPr>
        <p:spPr>
          <a:xfrm>
            <a:off x="1858542" y="61595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11 Pub/Sub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294A787-0AD5-4533-882F-C3175C25FA03}"/>
              </a:ext>
            </a:extLst>
          </p:cNvPr>
          <p:cNvGraphicFramePr/>
          <p:nvPr/>
        </p:nvGraphicFramePr>
        <p:xfrm>
          <a:off x="1858543" y="3477693"/>
          <a:ext cx="3017384" cy="1854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7384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1"/>
                        </a:rPr>
                        <a:t>Azure Key Vault secret store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1E53A0"/>
                          </a:solidFill>
                          <a:effectLst/>
                          <a:latin typeface="open sans" panose="020B0606030504020204" pitchFamily="34" charset="0"/>
                          <a:hlinkClick r:id="rId32"/>
                        </a:rPr>
                        <a:t>Azure Key Vault with Kubernetes MI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3"/>
                        </a:rPr>
                        <a:t>AWS Secrets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4"/>
                        </a:rPr>
                        <a:t>GCP Secret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HashiCorp</a:t>
                      </a: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 Vault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6"/>
                        </a:rPr>
                        <a:t>Kubernetes Secrets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7"/>
                        </a:rPr>
                        <a:t>Local environment variables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8"/>
                        </a:rPr>
                        <a:t>Local file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</a:tbl>
          </a:graphicData>
        </a:graphic>
      </p:graphicFrame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61CD89E-F259-4819-BBE3-7D4C06382BE5}"/>
              </a:ext>
            </a:extLst>
          </p:cNvPr>
          <p:cNvSpPr txBox="1">
            <a:spLocks/>
          </p:cNvSpPr>
          <p:nvPr/>
        </p:nvSpPr>
        <p:spPr>
          <a:xfrm>
            <a:off x="1892591" y="320069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8 Secret stores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0DC6723-C919-4745-B36E-7D5E6AB1C501}"/>
              </a:ext>
            </a:extLst>
          </p:cNvPr>
          <p:cNvSpPr txBox="1">
            <a:spLocks/>
          </p:cNvSpPr>
          <p:nvPr/>
        </p:nvSpPr>
        <p:spPr>
          <a:xfrm>
            <a:off x="3880291" y="465009"/>
            <a:ext cx="21329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13 General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F344D1-DE89-4891-BACF-EA2BA713A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630268"/>
              </p:ext>
            </p:extLst>
          </p:nvPr>
        </p:nvGraphicFramePr>
        <p:xfrm>
          <a:off x="3918137" y="728298"/>
          <a:ext cx="1306914" cy="2481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6914">
                  <a:extLst>
                    <a:ext uri="{9D8B030D-6E8A-4147-A177-3AD203B41FA5}">
                      <a16:colId xmlns:a16="http://schemas.microsoft.com/office/drawing/2014/main" val="3945100670"/>
                    </a:ext>
                  </a:extLst>
                </a:gridCol>
              </a:tblGrid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2232248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Cron (Scheduler)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3080925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5485482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InfluxDB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2411485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Kafka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37618374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 Events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2011718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MQTT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9304353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00491672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RabbitMQ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6545720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4125676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Twilio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115183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Twitter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70148705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SendGrid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8873574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3C2AC3-D287-4DB3-99BD-FA858C9979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034922"/>
              </p:ext>
            </p:extLst>
          </p:nvPr>
        </p:nvGraphicFramePr>
        <p:xfrm>
          <a:off x="7456986" y="728299"/>
          <a:ext cx="1289934" cy="1081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9934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DynamoDB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S3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93832223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1191254542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SQS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89862176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Kinesis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18007651"/>
                  </a:ext>
                </a:extLst>
              </a:tr>
            </a:tbl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E24A2-6968-4281-80DD-694C79C8857B}"/>
              </a:ext>
            </a:extLst>
          </p:cNvPr>
          <p:cNvSpPr txBox="1">
            <a:spLocks/>
          </p:cNvSpPr>
          <p:nvPr/>
        </p:nvSpPr>
        <p:spPr>
          <a:xfrm>
            <a:off x="7456584" y="451300"/>
            <a:ext cx="101826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5 AWS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5FF3C44-ADCB-4C3A-A3D7-8F4D60FA8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920310"/>
              </p:ext>
            </p:extLst>
          </p:nvPr>
        </p:nvGraphicFramePr>
        <p:xfrm>
          <a:off x="5470314" y="2551243"/>
          <a:ext cx="1479141" cy="432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141">
                  <a:extLst>
                    <a:ext uri="{9D8B030D-6E8A-4147-A177-3AD203B41FA5}">
                      <a16:colId xmlns:a16="http://schemas.microsoft.com/office/drawing/2014/main" val="1277651297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Cloud Pub/Sub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86348481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Storage Bucket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581751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C328599-547C-4429-9675-33E236C494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690834"/>
              </p:ext>
            </p:extLst>
          </p:nvPr>
        </p:nvGraphicFramePr>
        <p:xfrm>
          <a:off x="5445773" y="728299"/>
          <a:ext cx="1815143" cy="147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5143">
                  <a:extLst>
                    <a:ext uri="{9D8B030D-6E8A-4147-A177-3AD203B41FA5}">
                      <a16:colId xmlns:a16="http://schemas.microsoft.com/office/drawing/2014/main" val="3595730230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05675350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EventHubs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17589999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66036000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Service Bus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63614246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SignalR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306826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Storage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01903282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 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389935662"/>
                  </a:ext>
                </a:extLst>
              </a:tr>
            </a:tbl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82CEF9C-060B-4E26-AD0B-58FEC3BC77A7}"/>
              </a:ext>
            </a:extLst>
          </p:cNvPr>
          <p:cNvSpPr txBox="1">
            <a:spLocks/>
          </p:cNvSpPr>
          <p:nvPr/>
        </p:nvSpPr>
        <p:spPr>
          <a:xfrm>
            <a:off x="5485066" y="2265346"/>
            <a:ext cx="15270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GCP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79CB6E-F9A5-4038-9400-43DF000C3F9D}"/>
              </a:ext>
            </a:extLst>
          </p:cNvPr>
          <p:cNvSpPr txBox="1">
            <a:spLocks/>
          </p:cNvSpPr>
          <p:nvPr/>
        </p:nvSpPr>
        <p:spPr>
          <a:xfrm>
            <a:off x="5447633" y="462963"/>
            <a:ext cx="120837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7 Azure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AC62C-72CC-48AB-9D96-EB1AC027734C}"/>
              </a:ext>
            </a:extLst>
          </p:cNvPr>
          <p:cNvSpPr/>
          <p:nvPr/>
        </p:nvSpPr>
        <p:spPr bwMode="auto">
          <a:xfrm>
            <a:off x="3766281" y="462862"/>
            <a:ext cx="5152168" cy="281194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15575FA-570F-43B4-9A16-599078C686ED}"/>
              </a:ext>
            </a:extLst>
          </p:cNvPr>
          <p:cNvSpPr txBox="1">
            <a:spLocks/>
          </p:cNvSpPr>
          <p:nvPr/>
        </p:nvSpPr>
        <p:spPr>
          <a:xfrm>
            <a:off x="5422557" y="146680"/>
            <a:ext cx="287770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27 I/O Bindings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A5077F5-9DCE-47B6-80BA-4E66149059A3}"/>
              </a:ext>
            </a:extLst>
          </p:cNvPr>
          <p:cNvGraphicFramePr/>
          <p:nvPr/>
        </p:nvGraphicFramePr>
        <p:xfrm>
          <a:off x="5007435" y="4290585"/>
          <a:ext cx="1747000" cy="843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7000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OAuth2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 Policy Agent (OPA)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Rate limit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Bearer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</a:tbl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038E112-C751-4C15-B6B4-58B7E902F990}"/>
              </a:ext>
            </a:extLst>
          </p:cNvPr>
          <p:cNvSpPr txBox="1">
            <a:spLocks/>
          </p:cNvSpPr>
          <p:nvPr/>
        </p:nvSpPr>
        <p:spPr>
          <a:xfrm>
            <a:off x="5030630" y="3647005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4 HTTP Middleware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E8E788A-E6C6-4E33-81A4-2B02D1901779}"/>
              </a:ext>
            </a:extLst>
          </p:cNvPr>
          <p:cNvGraphicFramePr/>
          <p:nvPr/>
        </p:nvGraphicFramePr>
        <p:xfrm>
          <a:off x="7161602" y="4290356"/>
          <a:ext cx="1331219" cy="4216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1219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Multicast DNS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</a:tbl>
          </a:graphicData>
        </a:graphic>
      </p:graphicFrame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CBD24CA-5888-47DB-8000-CF3E2CE3905E}"/>
              </a:ext>
            </a:extLst>
          </p:cNvPr>
          <p:cNvSpPr txBox="1">
            <a:spLocks/>
          </p:cNvSpPr>
          <p:nvPr/>
        </p:nvSpPr>
        <p:spPr>
          <a:xfrm>
            <a:off x="7161602" y="3589794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Name Resolution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FFFF7BB-222C-4DAE-8A10-EF72FE355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687198"/>
              </p:ext>
            </p:extLst>
          </p:nvPr>
        </p:nvGraphicFramePr>
        <p:xfrm>
          <a:off x="7444515" y="2062122"/>
          <a:ext cx="1302406" cy="216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406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Blob Storage</a:t>
                      </a: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</a:tbl>
          </a:graphicData>
        </a:graphic>
      </p:graphicFrame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340370B-44A9-4E66-B52C-C8CF84969FE8}"/>
              </a:ext>
            </a:extLst>
          </p:cNvPr>
          <p:cNvSpPr txBox="1">
            <a:spLocks/>
          </p:cNvSpPr>
          <p:nvPr/>
        </p:nvSpPr>
        <p:spPr>
          <a:xfrm>
            <a:off x="7444113" y="1785123"/>
            <a:ext cx="11922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 </a:t>
            </a: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AliCloud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9861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F85D6-F825-A643-ABB6-FE1065A2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30" y="1201469"/>
            <a:ext cx="3802851" cy="256214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423C3D-54D3-7A44-BB11-1E591F65E9A7}"/>
              </a:ext>
            </a:extLst>
          </p:cNvPr>
          <p:cNvSpPr txBox="1">
            <a:spLocks/>
          </p:cNvSpPr>
          <p:nvPr/>
        </p:nvSpPr>
        <p:spPr>
          <a:xfrm>
            <a:off x="812045" y="3950963"/>
            <a:ext cx="3566636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https://github.com/dotnet-architecture/eShopOnContainers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A523E87-371E-024E-B1EA-FF64087FF6F6}"/>
              </a:ext>
            </a:extLst>
          </p:cNvPr>
          <p:cNvSpPr txBox="1">
            <a:spLocks/>
          </p:cNvSpPr>
          <p:nvPr/>
        </p:nvSpPr>
        <p:spPr>
          <a:xfrm>
            <a:off x="3498752" y="575540"/>
            <a:ext cx="214649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eShop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Segoe UI Semi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C4A015-FDB1-C44E-893F-BCC6EE7A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83" y="1205947"/>
            <a:ext cx="3724407" cy="255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C4441C-14B3-8649-A607-310F368D299D}"/>
              </a:ext>
            </a:extLst>
          </p:cNvPr>
          <p:cNvSpPr txBox="1">
            <a:spLocks/>
          </p:cNvSpPr>
          <p:nvPr/>
        </p:nvSpPr>
        <p:spPr>
          <a:xfrm>
            <a:off x="5189339" y="3950963"/>
            <a:ext cx="308409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https://github.com/dotnet-architecture/eShopOnDapr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88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fo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 180918" id="{0A1C852A-927F-D64A-8393-A7206E635D90}" vid="{CF7E980B-AA3F-B648-8B1A-CE089C3FEA0F}"/>
    </a:ext>
  </a:extLst>
</a:theme>
</file>

<file path=ppt/theme/theme2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7E48763D325E488CB7653F037A5623" ma:contentTypeVersion="0" ma:contentTypeDescription="Een nieuw document maken." ma:contentTypeScope="" ma:versionID="645e41530a86db4ed82cdf64f5b1f66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ad90c4397f78c73c049e37fec9ab90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16CE22B-996A-4318-AF04-464AC9F774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E43764-ED5E-423E-8CFE-D32883D1F242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31D3583-B506-4638-A7CE-45620855E85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InfoSupport - licht</Template>
  <TotalTime>168</TotalTime>
  <Words>1114</Words>
  <Application>Microsoft Office PowerPoint</Application>
  <PresentationFormat>On-screen Show (16:9)</PresentationFormat>
  <Paragraphs>334</Paragraphs>
  <Slides>17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Arial Narrow</vt:lpstr>
      <vt:lpstr>Calibri</vt:lpstr>
      <vt:lpstr>Consolas</vt:lpstr>
      <vt:lpstr>Courier</vt:lpstr>
      <vt:lpstr>Graphik Light</vt:lpstr>
      <vt:lpstr>open sans</vt:lpstr>
      <vt:lpstr>Segoe UI</vt:lpstr>
      <vt:lpstr>Segoe UI Light</vt:lpstr>
      <vt:lpstr>Segoe UI Semibold</vt:lpstr>
      <vt:lpstr>Wingdings</vt:lpstr>
      <vt:lpstr>InfoSupport - licht</vt:lpstr>
      <vt:lpstr>Workshop </vt:lpstr>
      <vt:lpstr>Agenda</vt:lpstr>
      <vt:lpstr>PowerPoint Presentation</vt:lpstr>
      <vt:lpstr>Microservice building blocks</vt:lpstr>
      <vt:lpstr>Sidecar architecture</vt:lpstr>
      <vt:lpstr>Example</vt:lpstr>
      <vt:lpstr>PowerPoint Presentation</vt:lpstr>
      <vt:lpstr>71 Dapr Components</vt:lpstr>
      <vt:lpstr>PowerPoint Presentation</vt:lpstr>
      <vt:lpstr>PowerPoint Presentation</vt:lpstr>
      <vt:lpstr>Dapr Traffic-control sample</vt:lpstr>
      <vt:lpstr>PowerPoint Presentation</vt:lpstr>
      <vt:lpstr>PowerPoint Presentation</vt:lpstr>
      <vt:lpstr>PowerPoint Presentation</vt:lpstr>
      <vt:lpstr>Hands-on</vt:lpstr>
      <vt:lpstr>Hands-on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eShopOnDapr</dc:title>
  <dc:creator>Sander Molenkamp</dc:creator>
  <dc:description>Template by Orange Pepper_x000d_
Design by Beeldenfabriek_x000d_
2018</dc:description>
  <cp:lastModifiedBy>Alberto Díaz Martín</cp:lastModifiedBy>
  <cp:revision>4</cp:revision>
  <dcterms:created xsi:type="dcterms:W3CDTF">2020-06-11T04:57:12Z</dcterms:created>
  <dcterms:modified xsi:type="dcterms:W3CDTF">2022-08-02T17:02:13Z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0x010100977E48763D325E488CB7653F037A5623</vt:lpwstr>
  </property>
</Properties>
</file>